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6" r:id="rId3"/>
    <p:sldId id="258" r:id="rId4"/>
    <p:sldId id="259" r:id="rId5"/>
    <p:sldId id="269" r:id="rId6"/>
    <p:sldId id="257" r:id="rId7"/>
    <p:sldId id="260" r:id="rId8"/>
    <p:sldId id="261" r:id="rId9"/>
    <p:sldId id="262" r:id="rId10"/>
    <p:sldId id="264" r:id="rId11"/>
    <p:sldId id="263" r:id="rId12"/>
    <p:sldId id="265" r:id="rId13"/>
    <p:sldId id="267" r:id="rId14"/>
    <p:sldId id="266" r:id="rId15"/>
    <p:sldId id="26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62" y="19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3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sz="3600" dirty="0"/>
              <a:t>Awareness about waste management</a:t>
            </a:r>
          </a:p>
        </c:rich>
      </c:tx>
      <c:layout>
        <c:manualLayout>
          <c:xMode val="edge"/>
          <c:yMode val="edge"/>
          <c:x val="0.18230484134436534"/>
          <c:y val="3.269513625302372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2156829537457929"/>
          <c:y val="2.9578302712160977E-2"/>
          <c:w val="0.80036146653543305"/>
          <c:h val="0.6781361541500889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Unaware about waste management and environmental problems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2"/>
                <c:pt idx="0">
                  <c:v>Before LIA</c:v>
                </c:pt>
                <c:pt idx="1">
                  <c:v>Present situation.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0.47170000000000001</c:v>
                </c:pt>
                <c:pt idx="1">
                  <c:v>0.14000000000000001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A57-4E1E-8129-51092F4A2DB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Aware about waste management and environmental problems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2"/>
                <c:pt idx="0">
                  <c:v>Before LIA</c:v>
                </c:pt>
                <c:pt idx="1">
                  <c:v>Present situation.</c:v>
                </c:pt>
              </c:strCache>
            </c:strRef>
          </c:cat>
          <c:val>
            <c:numRef>
              <c:f>Sheet1!$C$2:$C$5</c:f>
              <c:numCache>
                <c:formatCode>0%</c:formatCode>
                <c:ptCount val="4"/>
                <c:pt idx="0">
                  <c:v>0.53</c:v>
                </c:pt>
                <c:pt idx="1">
                  <c:v>0.86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A57-4E1E-8129-51092F4A2DB6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Column1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satMod val="103000"/>
                    <a:lumMod val="102000"/>
                    <a:tint val="94000"/>
                  </a:schemeClr>
                </a:gs>
                <a:gs pos="50000">
                  <a:schemeClr val="accent3">
                    <a:satMod val="110000"/>
                    <a:lumMod val="100000"/>
                    <a:shade val="100000"/>
                  </a:schemeClr>
                </a:gs>
                <a:gs pos="100000">
                  <a:schemeClr val="accent3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2"/>
                <c:pt idx="0">
                  <c:v>Before LIA</c:v>
                </c:pt>
                <c:pt idx="1">
                  <c:v>Present situation.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</c:numCache>
            </c:numRef>
          </c:val>
          <c:extLst>
            <c:ext xmlns:c16="http://schemas.microsoft.com/office/drawing/2014/chart" uri="{C3380CC4-5D6E-409C-BE32-E72D297353CC}">
              <c16:uniqueId val="{00000002-9A57-4E1E-8129-51092F4A2DB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5"/>
        <c:axId val="753784808"/>
        <c:axId val="753785464"/>
      </c:barChart>
      <c:catAx>
        <c:axId val="753784808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1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53785464"/>
        <c:crosses val="autoZero"/>
        <c:auto val="1"/>
        <c:lblAlgn val="ctr"/>
        <c:lblOffset val="100"/>
        <c:noMultiLvlLbl val="0"/>
      </c:catAx>
      <c:valAx>
        <c:axId val="7537854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0%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537848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2000" b="1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2000" b="1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2"/>
        <c:delete val="1"/>
      </c:legendEntry>
      <c:layout>
        <c:manualLayout>
          <c:xMode val="edge"/>
          <c:yMode val="edge"/>
          <c:x val="0.11511878214550635"/>
          <c:y val="0.78621297345206809"/>
          <c:w val="0.56383770549965806"/>
          <c:h val="0.1067420858107022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2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ize="5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8E6F69C-F0FE-4844-91ED-6D6C18354753}" type="doc">
      <dgm:prSet loTypeId="urn:microsoft.com/office/officeart/2005/8/layout/vList3" loCatId="list" qsTypeId="urn:microsoft.com/office/officeart/2005/8/quickstyle/simple4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60BF54CC-A702-4E47-A8AD-594BE5A6B253}">
      <dgm:prSet phldrT="[Text]"/>
      <dgm:spPr/>
      <dgm:t>
        <a:bodyPr/>
        <a:lstStyle/>
        <a:p>
          <a:r>
            <a:rPr lang="en-US" dirty="0">
              <a:latin typeface="Bahnschrift SemiBold" panose="020B0502040204020203" pitchFamily="34" charset="0"/>
            </a:rPr>
            <a:t>Ahasanul Haque Akib</a:t>
          </a:r>
        </a:p>
      </dgm:t>
    </dgm:pt>
    <dgm:pt modelId="{6CEAE4C5-117D-4B12-96C5-6D65363BF493}" type="parTrans" cxnId="{9A420BE2-39D8-42D1-9821-1EFF1604B03B}">
      <dgm:prSet/>
      <dgm:spPr/>
      <dgm:t>
        <a:bodyPr/>
        <a:lstStyle/>
        <a:p>
          <a:endParaRPr lang="en-US"/>
        </a:p>
      </dgm:t>
    </dgm:pt>
    <dgm:pt modelId="{A2C187AB-9284-4142-87FB-7700EBFD170D}" type="sibTrans" cxnId="{9A420BE2-39D8-42D1-9821-1EFF1604B03B}">
      <dgm:prSet/>
      <dgm:spPr/>
      <dgm:t>
        <a:bodyPr/>
        <a:lstStyle/>
        <a:p>
          <a:endParaRPr lang="en-US"/>
        </a:p>
      </dgm:t>
    </dgm:pt>
    <dgm:pt modelId="{F4820099-EB52-4CD3-A51E-7D6735E6BF2E}">
      <dgm:prSet phldrT="[Text]"/>
      <dgm:spPr/>
      <dgm:t>
        <a:bodyPr/>
        <a:lstStyle/>
        <a:p>
          <a:r>
            <a:rPr lang="en-US" dirty="0">
              <a:latin typeface="Bahnschrift SemiBold" panose="020B0502040204020203" pitchFamily="34" charset="0"/>
            </a:rPr>
            <a:t>Muntaka Chowdhury</a:t>
          </a:r>
        </a:p>
      </dgm:t>
    </dgm:pt>
    <dgm:pt modelId="{721C9A64-B280-4E6F-B891-84259EDDDEB6}" type="parTrans" cxnId="{F4CC5B7D-D77D-402A-96ED-582B35F80B96}">
      <dgm:prSet/>
      <dgm:spPr/>
      <dgm:t>
        <a:bodyPr/>
        <a:lstStyle/>
        <a:p>
          <a:endParaRPr lang="en-US"/>
        </a:p>
      </dgm:t>
    </dgm:pt>
    <dgm:pt modelId="{4E0674E1-1FE3-4756-B63A-2903FDCE1B43}" type="sibTrans" cxnId="{F4CC5B7D-D77D-402A-96ED-582B35F80B96}">
      <dgm:prSet/>
      <dgm:spPr/>
      <dgm:t>
        <a:bodyPr/>
        <a:lstStyle/>
        <a:p>
          <a:endParaRPr lang="en-US"/>
        </a:p>
      </dgm:t>
    </dgm:pt>
    <dgm:pt modelId="{9F2D995A-73AD-4CAA-9827-22000B3FB585}">
      <dgm:prSet phldrT="[Text]"/>
      <dgm:spPr/>
      <dgm:t>
        <a:bodyPr/>
        <a:lstStyle/>
        <a:p>
          <a:r>
            <a:rPr lang="en-US" dirty="0">
              <a:latin typeface="Bahnschrift SemiBold" panose="020B0502040204020203" pitchFamily="34" charset="0"/>
            </a:rPr>
            <a:t>Aishwariya Roy</a:t>
          </a:r>
        </a:p>
      </dgm:t>
    </dgm:pt>
    <dgm:pt modelId="{A0823E7B-8F3D-49BF-B413-740DF44019E4}" type="parTrans" cxnId="{E88B08A3-369C-41A9-BA1A-7FEAE6760D3A}">
      <dgm:prSet/>
      <dgm:spPr/>
      <dgm:t>
        <a:bodyPr/>
        <a:lstStyle/>
        <a:p>
          <a:endParaRPr lang="en-US"/>
        </a:p>
      </dgm:t>
    </dgm:pt>
    <dgm:pt modelId="{F8DFEEAE-7F74-4DE6-BAD4-B9ED7C389572}" type="sibTrans" cxnId="{E88B08A3-369C-41A9-BA1A-7FEAE6760D3A}">
      <dgm:prSet/>
      <dgm:spPr/>
      <dgm:t>
        <a:bodyPr/>
        <a:lstStyle/>
        <a:p>
          <a:endParaRPr lang="en-US"/>
        </a:p>
      </dgm:t>
    </dgm:pt>
    <dgm:pt modelId="{F6C941BA-A1C2-42F1-B214-6B89D5073A6F}">
      <dgm:prSet phldrT="[Text]"/>
      <dgm:spPr/>
      <dgm:t>
        <a:bodyPr/>
        <a:lstStyle/>
        <a:p>
          <a:r>
            <a:rPr lang="en-US" dirty="0">
              <a:latin typeface="Bahnschrift SemiBold" panose="020B0502040204020203" pitchFamily="34" charset="0"/>
            </a:rPr>
            <a:t>Moushlah Uddin Bappo</a:t>
          </a:r>
        </a:p>
      </dgm:t>
    </dgm:pt>
    <dgm:pt modelId="{E43693E8-3945-4148-88EE-CDE87CBA69E6}" type="parTrans" cxnId="{48B3B1D2-1EA1-49DE-9BAE-77ADD6F48F1C}">
      <dgm:prSet/>
      <dgm:spPr/>
      <dgm:t>
        <a:bodyPr/>
        <a:lstStyle/>
        <a:p>
          <a:endParaRPr lang="en-US"/>
        </a:p>
      </dgm:t>
    </dgm:pt>
    <dgm:pt modelId="{9CD12277-5DE1-4FC6-B8FA-E5256BE4F27A}" type="sibTrans" cxnId="{48B3B1D2-1EA1-49DE-9BAE-77ADD6F48F1C}">
      <dgm:prSet/>
      <dgm:spPr/>
      <dgm:t>
        <a:bodyPr/>
        <a:lstStyle/>
        <a:p>
          <a:endParaRPr lang="en-US"/>
        </a:p>
      </dgm:t>
    </dgm:pt>
    <dgm:pt modelId="{33F4A653-663D-4AD8-99C6-D3CD02DAEED3}">
      <dgm:prSet phldrT="[Text]"/>
      <dgm:spPr/>
      <dgm:t>
        <a:bodyPr/>
        <a:lstStyle/>
        <a:p>
          <a:r>
            <a:rPr lang="en-US" dirty="0">
              <a:latin typeface="Bahnschrift SemiBold" panose="020B0502040204020203" pitchFamily="34" charset="0"/>
            </a:rPr>
            <a:t>MD Abdullah Al Mamun</a:t>
          </a:r>
        </a:p>
      </dgm:t>
    </dgm:pt>
    <dgm:pt modelId="{E2D40F09-E3ED-45DD-A2AE-3C4A426A248B}" type="parTrans" cxnId="{C50F5C96-C7E6-407E-AFD1-40569916E088}">
      <dgm:prSet/>
      <dgm:spPr/>
      <dgm:t>
        <a:bodyPr/>
        <a:lstStyle/>
        <a:p>
          <a:endParaRPr lang="en-US"/>
        </a:p>
      </dgm:t>
    </dgm:pt>
    <dgm:pt modelId="{AD958090-CDF1-4592-8D5F-E3D20358B7F4}" type="sibTrans" cxnId="{C50F5C96-C7E6-407E-AFD1-40569916E088}">
      <dgm:prSet/>
      <dgm:spPr/>
      <dgm:t>
        <a:bodyPr/>
        <a:lstStyle/>
        <a:p>
          <a:endParaRPr lang="en-US"/>
        </a:p>
      </dgm:t>
    </dgm:pt>
    <dgm:pt modelId="{CADDC8E6-BA90-45BC-8BCF-376B8D41ABD1}">
      <dgm:prSet phldrT="[Text]"/>
      <dgm:spPr/>
      <dgm:t>
        <a:bodyPr/>
        <a:lstStyle/>
        <a:p>
          <a:r>
            <a:rPr lang="en-US" dirty="0">
              <a:latin typeface="Bahnschrift SemiBold" panose="020B0502040204020203" pitchFamily="34" charset="0"/>
            </a:rPr>
            <a:t>Abdul Quddus Hawlader</a:t>
          </a:r>
        </a:p>
      </dgm:t>
    </dgm:pt>
    <dgm:pt modelId="{10AC2B5A-AB17-41D5-B0C3-F3F56D420BB9}" type="parTrans" cxnId="{7E272A91-D9AE-447A-9801-CE6B183C0BC4}">
      <dgm:prSet/>
      <dgm:spPr/>
      <dgm:t>
        <a:bodyPr/>
        <a:lstStyle/>
        <a:p>
          <a:endParaRPr lang="en-US"/>
        </a:p>
      </dgm:t>
    </dgm:pt>
    <dgm:pt modelId="{30B06019-B914-495E-8E4E-F62CB9AEEBA4}" type="sibTrans" cxnId="{7E272A91-D9AE-447A-9801-CE6B183C0BC4}">
      <dgm:prSet/>
      <dgm:spPr/>
      <dgm:t>
        <a:bodyPr/>
        <a:lstStyle/>
        <a:p>
          <a:endParaRPr lang="en-US"/>
        </a:p>
      </dgm:t>
    </dgm:pt>
    <dgm:pt modelId="{DF0EDF60-CAE7-40E1-89F6-9F4418F80741}">
      <dgm:prSet phldrT="[Text]"/>
      <dgm:spPr/>
      <dgm:t>
        <a:bodyPr/>
        <a:lstStyle/>
        <a:p>
          <a:r>
            <a:rPr lang="en-US" dirty="0" err="1">
              <a:latin typeface="Bahnschrift SemiBold" panose="020B0502040204020203" pitchFamily="34" charset="0"/>
            </a:rPr>
            <a:t>Farjana</a:t>
          </a:r>
          <a:r>
            <a:rPr lang="en-US" dirty="0">
              <a:latin typeface="Bahnschrift SemiBold" panose="020B0502040204020203" pitchFamily="34" charset="0"/>
            </a:rPr>
            <a:t> </a:t>
          </a:r>
          <a:r>
            <a:rPr lang="en-US" dirty="0" err="1">
              <a:latin typeface="Bahnschrift SemiBold" panose="020B0502040204020203" pitchFamily="34" charset="0"/>
            </a:rPr>
            <a:t>Yeasmin</a:t>
          </a:r>
          <a:r>
            <a:rPr lang="en-US" dirty="0">
              <a:latin typeface="Bahnschrift SemiBold" panose="020B0502040204020203" pitchFamily="34" charset="0"/>
            </a:rPr>
            <a:t> Rafi</a:t>
          </a:r>
        </a:p>
      </dgm:t>
    </dgm:pt>
    <dgm:pt modelId="{93FF3299-6F41-4CF9-8C1F-7C325C2689E8}" type="parTrans" cxnId="{41FF46F1-6C75-459C-A154-3CA5936A35C0}">
      <dgm:prSet/>
      <dgm:spPr/>
      <dgm:t>
        <a:bodyPr/>
        <a:lstStyle/>
        <a:p>
          <a:endParaRPr lang="en-US"/>
        </a:p>
      </dgm:t>
    </dgm:pt>
    <dgm:pt modelId="{4CEB2AA4-1B25-4853-8486-28B807D7C30C}" type="sibTrans" cxnId="{41FF46F1-6C75-459C-A154-3CA5936A35C0}">
      <dgm:prSet/>
      <dgm:spPr/>
      <dgm:t>
        <a:bodyPr/>
        <a:lstStyle/>
        <a:p>
          <a:endParaRPr lang="en-US"/>
        </a:p>
      </dgm:t>
    </dgm:pt>
    <dgm:pt modelId="{CBD00A39-B924-4E28-9E11-D77857D1BAF7}">
      <dgm:prSet phldrT="[Text]"/>
      <dgm:spPr/>
      <dgm:t>
        <a:bodyPr/>
        <a:lstStyle/>
        <a:p>
          <a:r>
            <a:rPr lang="en-US" dirty="0">
              <a:latin typeface="Bahnschrift SemiBold" panose="020B0502040204020203" pitchFamily="34" charset="0"/>
            </a:rPr>
            <a:t>Ariful Islam Shifath</a:t>
          </a:r>
        </a:p>
      </dgm:t>
    </dgm:pt>
    <dgm:pt modelId="{C5412435-B562-4D9C-9765-6900C88D3E88}" type="sibTrans" cxnId="{1C1D6F57-45C8-412F-885B-8F3B6CCDAB77}">
      <dgm:prSet/>
      <dgm:spPr/>
      <dgm:t>
        <a:bodyPr/>
        <a:lstStyle/>
        <a:p>
          <a:endParaRPr lang="en-US"/>
        </a:p>
      </dgm:t>
    </dgm:pt>
    <dgm:pt modelId="{4AEA489B-B8F9-4625-8058-AED4C62F0824}" type="parTrans" cxnId="{1C1D6F57-45C8-412F-885B-8F3B6CCDAB77}">
      <dgm:prSet/>
      <dgm:spPr/>
      <dgm:t>
        <a:bodyPr/>
        <a:lstStyle/>
        <a:p>
          <a:endParaRPr lang="en-US"/>
        </a:p>
      </dgm:t>
    </dgm:pt>
    <dgm:pt modelId="{EEC4402B-4747-4604-BA9C-A7471107D490}" type="pres">
      <dgm:prSet presAssocID="{28E6F69C-F0FE-4844-91ED-6D6C18354753}" presName="linearFlow" presStyleCnt="0">
        <dgm:presLayoutVars>
          <dgm:dir/>
          <dgm:resizeHandles val="exact"/>
        </dgm:presLayoutVars>
      </dgm:prSet>
      <dgm:spPr/>
    </dgm:pt>
    <dgm:pt modelId="{81C0470B-C377-455D-BC9E-5775B2DFBF02}" type="pres">
      <dgm:prSet presAssocID="{60BF54CC-A702-4E47-A8AD-594BE5A6B253}" presName="composite" presStyleCnt="0"/>
      <dgm:spPr/>
    </dgm:pt>
    <dgm:pt modelId="{8C4DDCBA-F3D7-4E71-8F73-95722517017F}" type="pres">
      <dgm:prSet presAssocID="{60BF54CC-A702-4E47-A8AD-594BE5A6B253}" presName="imgShp" presStyleLbl="fgImgPlace1" presStyleIdx="0" presStyleCnt="8"/>
      <dgm:spPr/>
    </dgm:pt>
    <dgm:pt modelId="{885D5896-6698-4684-8FB3-3A945CD0CC3E}" type="pres">
      <dgm:prSet presAssocID="{60BF54CC-A702-4E47-A8AD-594BE5A6B253}" presName="txShp" presStyleLbl="node1" presStyleIdx="0" presStyleCnt="8">
        <dgm:presLayoutVars>
          <dgm:bulletEnabled val="1"/>
        </dgm:presLayoutVars>
      </dgm:prSet>
      <dgm:spPr/>
    </dgm:pt>
    <dgm:pt modelId="{5770AA41-2994-4000-9A91-058EBF4E93B7}" type="pres">
      <dgm:prSet presAssocID="{A2C187AB-9284-4142-87FB-7700EBFD170D}" presName="spacing" presStyleCnt="0"/>
      <dgm:spPr/>
    </dgm:pt>
    <dgm:pt modelId="{FA9505F8-22E6-4168-BCBC-9FE232012FB1}" type="pres">
      <dgm:prSet presAssocID="{9F2D995A-73AD-4CAA-9827-22000B3FB585}" presName="composite" presStyleCnt="0"/>
      <dgm:spPr/>
    </dgm:pt>
    <dgm:pt modelId="{FC9C8647-2AA5-4D90-972E-078913421806}" type="pres">
      <dgm:prSet presAssocID="{9F2D995A-73AD-4CAA-9827-22000B3FB585}" presName="imgShp" presStyleLbl="fgImgPlace1" presStyleIdx="1" presStyleCnt="8"/>
      <dgm:spPr/>
    </dgm:pt>
    <dgm:pt modelId="{002F2289-1ED3-4FC7-9BD7-B2EDA3A13A0E}" type="pres">
      <dgm:prSet presAssocID="{9F2D995A-73AD-4CAA-9827-22000B3FB585}" presName="txShp" presStyleLbl="node1" presStyleIdx="1" presStyleCnt="8">
        <dgm:presLayoutVars>
          <dgm:bulletEnabled val="1"/>
        </dgm:presLayoutVars>
      </dgm:prSet>
      <dgm:spPr/>
    </dgm:pt>
    <dgm:pt modelId="{76F199CF-5CB4-4D93-86ED-BF74C32C6594}" type="pres">
      <dgm:prSet presAssocID="{F8DFEEAE-7F74-4DE6-BAD4-B9ED7C389572}" presName="spacing" presStyleCnt="0"/>
      <dgm:spPr/>
    </dgm:pt>
    <dgm:pt modelId="{BE062E7D-51CD-4DEA-9E61-C2451B4B2593}" type="pres">
      <dgm:prSet presAssocID="{F6C941BA-A1C2-42F1-B214-6B89D5073A6F}" presName="composite" presStyleCnt="0"/>
      <dgm:spPr/>
    </dgm:pt>
    <dgm:pt modelId="{7FFF1330-67DD-46A9-BD26-653AB0052852}" type="pres">
      <dgm:prSet presAssocID="{F6C941BA-A1C2-42F1-B214-6B89D5073A6F}" presName="imgShp" presStyleLbl="fgImgPlace1" presStyleIdx="2" presStyleCnt="8"/>
      <dgm:spPr/>
    </dgm:pt>
    <dgm:pt modelId="{EC97EE08-DB3A-41C1-BBEC-CCDFD78AEF16}" type="pres">
      <dgm:prSet presAssocID="{F6C941BA-A1C2-42F1-B214-6B89D5073A6F}" presName="txShp" presStyleLbl="node1" presStyleIdx="2" presStyleCnt="8">
        <dgm:presLayoutVars>
          <dgm:bulletEnabled val="1"/>
        </dgm:presLayoutVars>
      </dgm:prSet>
      <dgm:spPr/>
    </dgm:pt>
    <dgm:pt modelId="{0DC3B73D-A6AF-4863-B98B-A0D5DB999A8C}" type="pres">
      <dgm:prSet presAssocID="{9CD12277-5DE1-4FC6-B8FA-E5256BE4F27A}" presName="spacing" presStyleCnt="0"/>
      <dgm:spPr/>
    </dgm:pt>
    <dgm:pt modelId="{F269B995-FB03-4EC6-8873-25D4181A6875}" type="pres">
      <dgm:prSet presAssocID="{33F4A653-663D-4AD8-99C6-D3CD02DAEED3}" presName="composite" presStyleCnt="0"/>
      <dgm:spPr/>
    </dgm:pt>
    <dgm:pt modelId="{A6691B01-77FA-42D5-8AA3-C46AAB92300A}" type="pres">
      <dgm:prSet presAssocID="{33F4A653-663D-4AD8-99C6-D3CD02DAEED3}" presName="imgShp" presStyleLbl="fgImgPlace1" presStyleIdx="3" presStyleCnt="8"/>
      <dgm:spPr/>
    </dgm:pt>
    <dgm:pt modelId="{D9ABCA2F-4D2A-4AF1-AF83-F21B1B7BA366}" type="pres">
      <dgm:prSet presAssocID="{33F4A653-663D-4AD8-99C6-D3CD02DAEED3}" presName="txShp" presStyleLbl="node1" presStyleIdx="3" presStyleCnt="8">
        <dgm:presLayoutVars>
          <dgm:bulletEnabled val="1"/>
        </dgm:presLayoutVars>
      </dgm:prSet>
      <dgm:spPr/>
    </dgm:pt>
    <dgm:pt modelId="{92808B0F-EA4E-43B5-8A17-C58C81E413E7}" type="pres">
      <dgm:prSet presAssocID="{AD958090-CDF1-4592-8D5F-E3D20358B7F4}" presName="spacing" presStyleCnt="0"/>
      <dgm:spPr/>
    </dgm:pt>
    <dgm:pt modelId="{6658D97A-7F2C-42AA-8AF8-4B56E9389300}" type="pres">
      <dgm:prSet presAssocID="{F4820099-EB52-4CD3-A51E-7D6735E6BF2E}" presName="composite" presStyleCnt="0"/>
      <dgm:spPr/>
    </dgm:pt>
    <dgm:pt modelId="{9F3DB4FA-BC88-4176-B3CF-BC925538A17D}" type="pres">
      <dgm:prSet presAssocID="{F4820099-EB52-4CD3-A51E-7D6735E6BF2E}" presName="imgShp" presStyleLbl="fgImgPlace1" presStyleIdx="4" presStyleCnt="8"/>
      <dgm:spPr/>
    </dgm:pt>
    <dgm:pt modelId="{6733261B-1200-4A9D-9DFC-9393F3A1B85F}" type="pres">
      <dgm:prSet presAssocID="{F4820099-EB52-4CD3-A51E-7D6735E6BF2E}" presName="txShp" presStyleLbl="node1" presStyleIdx="4" presStyleCnt="8">
        <dgm:presLayoutVars>
          <dgm:bulletEnabled val="1"/>
        </dgm:presLayoutVars>
      </dgm:prSet>
      <dgm:spPr/>
    </dgm:pt>
    <dgm:pt modelId="{9A308740-5BD1-450B-9468-73C8E9A35ECD}" type="pres">
      <dgm:prSet presAssocID="{4E0674E1-1FE3-4756-B63A-2903FDCE1B43}" presName="spacing" presStyleCnt="0"/>
      <dgm:spPr/>
    </dgm:pt>
    <dgm:pt modelId="{40C5AD4E-8A6B-4559-A546-C3C53FD28279}" type="pres">
      <dgm:prSet presAssocID="{CBD00A39-B924-4E28-9E11-D77857D1BAF7}" presName="composite" presStyleCnt="0"/>
      <dgm:spPr/>
    </dgm:pt>
    <dgm:pt modelId="{A5CE3253-C042-40A3-9240-98DC536F4C6A}" type="pres">
      <dgm:prSet presAssocID="{CBD00A39-B924-4E28-9E11-D77857D1BAF7}" presName="imgShp" presStyleLbl="fgImgPlace1" presStyleIdx="5" presStyleCnt="8"/>
      <dgm:spPr/>
    </dgm:pt>
    <dgm:pt modelId="{DB50DA20-AA28-4EF4-8224-A4DF4D21044E}" type="pres">
      <dgm:prSet presAssocID="{CBD00A39-B924-4E28-9E11-D77857D1BAF7}" presName="txShp" presStyleLbl="node1" presStyleIdx="5" presStyleCnt="8">
        <dgm:presLayoutVars>
          <dgm:bulletEnabled val="1"/>
        </dgm:presLayoutVars>
      </dgm:prSet>
      <dgm:spPr/>
    </dgm:pt>
    <dgm:pt modelId="{35C83A5B-E41C-492C-A71A-CA37C32100F4}" type="pres">
      <dgm:prSet presAssocID="{C5412435-B562-4D9C-9765-6900C88D3E88}" presName="spacing" presStyleCnt="0"/>
      <dgm:spPr/>
    </dgm:pt>
    <dgm:pt modelId="{AA68C9DC-AAEC-46F4-A2FA-B26A3DFA70D3}" type="pres">
      <dgm:prSet presAssocID="{CADDC8E6-BA90-45BC-8BCF-376B8D41ABD1}" presName="composite" presStyleCnt="0"/>
      <dgm:spPr/>
    </dgm:pt>
    <dgm:pt modelId="{BFB0B022-C922-4A7A-A5F7-F541F31E6E7F}" type="pres">
      <dgm:prSet presAssocID="{CADDC8E6-BA90-45BC-8BCF-376B8D41ABD1}" presName="imgShp" presStyleLbl="fgImgPlace1" presStyleIdx="6" presStyleCnt="8"/>
      <dgm:spPr/>
    </dgm:pt>
    <dgm:pt modelId="{5EA726EA-22B0-4D58-9BDA-3F094647F2BB}" type="pres">
      <dgm:prSet presAssocID="{CADDC8E6-BA90-45BC-8BCF-376B8D41ABD1}" presName="txShp" presStyleLbl="node1" presStyleIdx="6" presStyleCnt="8">
        <dgm:presLayoutVars>
          <dgm:bulletEnabled val="1"/>
        </dgm:presLayoutVars>
      </dgm:prSet>
      <dgm:spPr/>
    </dgm:pt>
    <dgm:pt modelId="{887EAE89-7154-40EA-A2B8-7FD720AC69F5}" type="pres">
      <dgm:prSet presAssocID="{30B06019-B914-495E-8E4E-F62CB9AEEBA4}" presName="spacing" presStyleCnt="0"/>
      <dgm:spPr/>
    </dgm:pt>
    <dgm:pt modelId="{2EF072D5-332E-4E1D-BD8C-22375AC443F6}" type="pres">
      <dgm:prSet presAssocID="{DF0EDF60-CAE7-40E1-89F6-9F4418F80741}" presName="composite" presStyleCnt="0"/>
      <dgm:spPr/>
    </dgm:pt>
    <dgm:pt modelId="{A1BC6820-AD59-4B84-9353-3CDC87222A70}" type="pres">
      <dgm:prSet presAssocID="{DF0EDF60-CAE7-40E1-89F6-9F4418F80741}" presName="imgShp" presStyleLbl="fgImgPlace1" presStyleIdx="7" presStyleCnt="8"/>
      <dgm:spPr/>
    </dgm:pt>
    <dgm:pt modelId="{99FDF851-9FC0-4A4D-8929-A5537F4BF831}" type="pres">
      <dgm:prSet presAssocID="{DF0EDF60-CAE7-40E1-89F6-9F4418F80741}" presName="txShp" presStyleLbl="node1" presStyleIdx="7" presStyleCnt="8">
        <dgm:presLayoutVars>
          <dgm:bulletEnabled val="1"/>
        </dgm:presLayoutVars>
      </dgm:prSet>
      <dgm:spPr/>
    </dgm:pt>
  </dgm:ptLst>
  <dgm:cxnLst>
    <dgm:cxn modelId="{5380120C-1605-4E5A-B675-EEBFD7830231}" type="presOf" srcId="{9F2D995A-73AD-4CAA-9827-22000B3FB585}" destId="{002F2289-1ED3-4FC7-9BD7-B2EDA3A13A0E}" srcOrd="0" destOrd="0" presId="urn:microsoft.com/office/officeart/2005/8/layout/vList3"/>
    <dgm:cxn modelId="{0B2E4F11-C129-41BA-9A2F-22D68956E8F7}" type="presOf" srcId="{33F4A653-663D-4AD8-99C6-D3CD02DAEED3}" destId="{D9ABCA2F-4D2A-4AF1-AF83-F21B1B7BA366}" srcOrd="0" destOrd="0" presId="urn:microsoft.com/office/officeart/2005/8/layout/vList3"/>
    <dgm:cxn modelId="{B600F84C-2C47-4F55-AB80-929016E36AE0}" type="presOf" srcId="{F6C941BA-A1C2-42F1-B214-6B89D5073A6F}" destId="{EC97EE08-DB3A-41C1-BBEC-CCDFD78AEF16}" srcOrd="0" destOrd="0" presId="urn:microsoft.com/office/officeart/2005/8/layout/vList3"/>
    <dgm:cxn modelId="{78B3AC53-8285-423C-8596-7AE9452C4B19}" type="presOf" srcId="{28E6F69C-F0FE-4844-91ED-6D6C18354753}" destId="{EEC4402B-4747-4604-BA9C-A7471107D490}" srcOrd="0" destOrd="0" presId="urn:microsoft.com/office/officeart/2005/8/layout/vList3"/>
    <dgm:cxn modelId="{1C1D6F57-45C8-412F-885B-8F3B6CCDAB77}" srcId="{28E6F69C-F0FE-4844-91ED-6D6C18354753}" destId="{CBD00A39-B924-4E28-9E11-D77857D1BAF7}" srcOrd="5" destOrd="0" parTransId="{4AEA489B-B8F9-4625-8058-AED4C62F0824}" sibTransId="{C5412435-B562-4D9C-9765-6900C88D3E88}"/>
    <dgm:cxn modelId="{F4CC5B7D-D77D-402A-96ED-582B35F80B96}" srcId="{28E6F69C-F0FE-4844-91ED-6D6C18354753}" destId="{F4820099-EB52-4CD3-A51E-7D6735E6BF2E}" srcOrd="4" destOrd="0" parTransId="{721C9A64-B280-4E6F-B891-84259EDDDEB6}" sibTransId="{4E0674E1-1FE3-4756-B63A-2903FDCE1B43}"/>
    <dgm:cxn modelId="{7E272A91-D9AE-447A-9801-CE6B183C0BC4}" srcId="{28E6F69C-F0FE-4844-91ED-6D6C18354753}" destId="{CADDC8E6-BA90-45BC-8BCF-376B8D41ABD1}" srcOrd="6" destOrd="0" parTransId="{10AC2B5A-AB17-41D5-B0C3-F3F56D420BB9}" sibTransId="{30B06019-B914-495E-8E4E-F62CB9AEEBA4}"/>
    <dgm:cxn modelId="{C50F5C96-C7E6-407E-AFD1-40569916E088}" srcId="{28E6F69C-F0FE-4844-91ED-6D6C18354753}" destId="{33F4A653-663D-4AD8-99C6-D3CD02DAEED3}" srcOrd="3" destOrd="0" parTransId="{E2D40F09-E3ED-45DD-A2AE-3C4A426A248B}" sibTransId="{AD958090-CDF1-4592-8D5F-E3D20358B7F4}"/>
    <dgm:cxn modelId="{E88B08A3-369C-41A9-BA1A-7FEAE6760D3A}" srcId="{28E6F69C-F0FE-4844-91ED-6D6C18354753}" destId="{9F2D995A-73AD-4CAA-9827-22000B3FB585}" srcOrd="1" destOrd="0" parTransId="{A0823E7B-8F3D-49BF-B413-740DF44019E4}" sibTransId="{F8DFEEAE-7F74-4DE6-BAD4-B9ED7C389572}"/>
    <dgm:cxn modelId="{723F44B1-AB66-4708-AAC1-87D8CD2ED140}" type="presOf" srcId="{F4820099-EB52-4CD3-A51E-7D6735E6BF2E}" destId="{6733261B-1200-4A9D-9DFC-9393F3A1B85F}" srcOrd="0" destOrd="0" presId="urn:microsoft.com/office/officeart/2005/8/layout/vList3"/>
    <dgm:cxn modelId="{48B3B1D2-1EA1-49DE-9BAE-77ADD6F48F1C}" srcId="{28E6F69C-F0FE-4844-91ED-6D6C18354753}" destId="{F6C941BA-A1C2-42F1-B214-6B89D5073A6F}" srcOrd="2" destOrd="0" parTransId="{E43693E8-3945-4148-88EE-CDE87CBA69E6}" sibTransId="{9CD12277-5DE1-4FC6-B8FA-E5256BE4F27A}"/>
    <dgm:cxn modelId="{14F6EBD2-D995-4387-B054-2E93D88A8901}" type="presOf" srcId="{60BF54CC-A702-4E47-A8AD-594BE5A6B253}" destId="{885D5896-6698-4684-8FB3-3A945CD0CC3E}" srcOrd="0" destOrd="0" presId="urn:microsoft.com/office/officeart/2005/8/layout/vList3"/>
    <dgm:cxn modelId="{9A420BE2-39D8-42D1-9821-1EFF1604B03B}" srcId="{28E6F69C-F0FE-4844-91ED-6D6C18354753}" destId="{60BF54CC-A702-4E47-A8AD-594BE5A6B253}" srcOrd="0" destOrd="0" parTransId="{6CEAE4C5-117D-4B12-96C5-6D65363BF493}" sibTransId="{A2C187AB-9284-4142-87FB-7700EBFD170D}"/>
    <dgm:cxn modelId="{D54A59E6-6BF5-425E-9781-29107CEF02D4}" type="presOf" srcId="{DF0EDF60-CAE7-40E1-89F6-9F4418F80741}" destId="{99FDF851-9FC0-4A4D-8929-A5537F4BF831}" srcOrd="0" destOrd="0" presId="urn:microsoft.com/office/officeart/2005/8/layout/vList3"/>
    <dgm:cxn modelId="{18867EE7-C7C2-40DD-ABD1-0BE3F1012DF3}" type="presOf" srcId="{CADDC8E6-BA90-45BC-8BCF-376B8D41ABD1}" destId="{5EA726EA-22B0-4D58-9BDA-3F094647F2BB}" srcOrd="0" destOrd="0" presId="urn:microsoft.com/office/officeart/2005/8/layout/vList3"/>
    <dgm:cxn modelId="{C838D1EC-1CF0-4227-86DA-E3CF858706D4}" type="presOf" srcId="{CBD00A39-B924-4E28-9E11-D77857D1BAF7}" destId="{DB50DA20-AA28-4EF4-8224-A4DF4D21044E}" srcOrd="0" destOrd="0" presId="urn:microsoft.com/office/officeart/2005/8/layout/vList3"/>
    <dgm:cxn modelId="{41FF46F1-6C75-459C-A154-3CA5936A35C0}" srcId="{28E6F69C-F0FE-4844-91ED-6D6C18354753}" destId="{DF0EDF60-CAE7-40E1-89F6-9F4418F80741}" srcOrd="7" destOrd="0" parTransId="{93FF3299-6F41-4CF9-8C1F-7C325C2689E8}" sibTransId="{4CEB2AA4-1B25-4853-8486-28B807D7C30C}"/>
    <dgm:cxn modelId="{C1E8D663-8987-4C96-9EBE-B5A6A9DBFE3A}" type="presParOf" srcId="{EEC4402B-4747-4604-BA9C-A7471107D490}" destId="{81C0470B-C377-455D-BC9E-5775B2DFBF02}" srcOrd="0" destOrd="0" presId="urn:microsoft.com/office/officeart/2005/8/layout/vList3"/>
    <dgm:cxn modelId="{E91D8349-6333-48AF-A258-FDC84110B010}" type="presParOf" srcId="{81C0470B-C377-455D-BC9E-5775B2DFBF02}" destId="{8C4DDCBA-F3D7-4E71-8F73-95722517017F}" srcOrd="0" destOrd="0" presId="urn:microsoft.com/office/officeart/2005/8/layout/vList3"/>
    <dgm:cxn modelId="{32DC38A0-E59C-430D-BE09-A6EF8CFDED11}" type="presParOf" srcId="{81C0470B-C377-455D-BC9E-5775B2DFBF02}" destId="{885D5896-6698-4684-8FB3-3A945CD0CC3E}" srcOrd="1" destOrd="0" presId="urn:microsoft.com/office/officeart/2005/8/layout/vList3"/>
    <dgm:cxn modelId="{A39C55ED-CD9E-4D0D-AA68-32711A7AE42F}" type="presParOf" srcId="{EEC4402B-4747-4604-BA9C-A7471107D490}" destId="{5770AA41-2994-4000-9A91-058EBF4E93B7}" srcOrd="1" destOrd="0" presId="urn:microsoft.com/office/officeart/2005/8/layout/vList3"/>
    <dgm:cxn modelId="{A89FA39C-61A1-4935-B1C5-DA3E269F6B89}" type="presParOf" srcId="{EEC4402B-4747-4604-BA9C-A7471107D490}" destId="{FA9505F8-22E6-4168-BCBC-9FE232012FB1}" srcOrd="2" destOrd="0" presId="urn:microsoft.com/office/officeart/2005/8/layout/vList3"/>
    <dgm:cxn modelId="{A1AFB77D-3FD5-4D12-B165-2D735B6A5611}" type="presParOf" srcId="{FA9505F8-22E6-4168-BCBC-9FE232012FB1}" destId="{FC9C8647-2AA5-4D90-972E-078913421806}" srcOrd="0" destOrd="0" presId="urn:microsoft.com/office/officeart/2005/8/layout/vList3"/>
    <dgm:cxn modelId="{FB4D5BCC-72CC-4BC2-8072-E2310265A489}" type="presParOf" srcId="{FA9505F8-22E6-4168-BCBC-9FE232012FB1}" destId="{002F2289-1ED3-4FC7-9BD7-B2EDA3A13A0E}" srcOrd="1" destOrd="0" presId="urn:microsoft.com/office/officeart/2005/8/layout/vList3"/>
    <dgm:cxn modelId="{C726A1C4-04D7-47E2-85D1-F7A45F5AA127}" type="presParOf" srcId="{EEC4402B-4747-4604-BA9C-A7471107D490}" destId="{76F199CF-5CB4-4D93-86ED-BF74C32C6594}" srcOrd="3" destOrd="0" presId="urn:microsoft.com/office/officeart/2005/8/layout/vList3"/>
    <dgm:cxn modelId="{CAC7749B-2F58-4969-BC29-432A142CF856}" type="presParOf" srcId="{EEC4402B-4747-4604-BA9C-A7471107D490}" destId="{BE062E7D-51CD-4DEA-9E61-C2451B4B2593}" srcOrd="4" destOrd="0" presId="urn:microsoft.com/office/officeart/2005/8/layout/vList3"/>
    <dgm:cxn modelId="{755FC080-76C9-4BCF-A3D0-839E19543B09}" type="presParOf" srcId="{BE062E7D-51CD-4DEA-9E61-C2451B4B2593}" destId="{7FFF1330-67DD-46A9-BD26-653AB0052852}" srcOrd="0" destOrd="0" presId="urn:microsoft.com/office/officeart/2005/8/layout/vList3"/>
    <dgm:cxn modelId="{BAF8B2F0-99F0-44E7-AB82-8455A70B72FC}" type="presParOf" srcId="{BE062E7D-51CD-4DEA-9E61-C2451B4B2593}" destId="{EC97EE08-DB3A-41C1-BBEC-CCDFD78AEF16}" srcOrd="1" destOrd="0" presId="urn:microsoft.com/office/officeart/2005/8/layout/vList3"/>
    <dgm:cxn modelId="{66431641-0597-45BC-9044-D4E455A6CF93}" type="presParOf" srcId="{EEC4402B-4747-4604-BA9C-A7471107D490}" destId="{0DC3B73D-A6AF-4863-B98B-A0D5DB999A8C}" srcOrd="5" destOrd="0" presId="urn:microsoft.com/office/officeart/2005/8/layout/vList3"/>
    <dgm:cxn modelId="{F1CFA08A-AB72-4ACC-BEDF-8500F64835C6}" type="presParOf" srcId="{EEC4402B-4747-4604-BA9C-A7471107D490}" destId="{F269B995-FB03-4EC6-8873-25D4181A6875}" srcOrd="6" destOrd="0" presId="urn:microsoft.com/office/officeart/2005/8/layout/vList3"/>
    <dgm:cxn modelId="{D3305F48-3838-4339-B190-0F43F926CDB5}" type="presParOf" srcId="{F269B995-FB03-4EC6-8873-25D4181A6875}" destId="{A6691B01-77FA-42D5-8AA3-C46AAB92300A}" srcOrd="0" destOrd="0" presId="urn:microsoft.com/office/officeart/2005/8/layout/vList3"/>
    <dgm:cxn modelId="{7A3A763E-727E-4652-AEF5-6DF6EA0B19A9}" type="presParOf" srcId="{F269B995-FB03-4EC6-8873-25D4181A6875}" destId="{D9ABCA2F-4D2A-4AF1-AF83-F21B1B7BA366}" srcOrd="1" destOrd="0" presId="urn:microsoft.com/office/officeart/2005/8/layout/vList3"/>
    <dgm:cxn modelId="{60030D6E-5CF3-4104-B00F-51E76F8EC36B}" type="presParOf" srcId="{EEC4402B-4747-4604-BA9C-A7471107D490}" destId="{92808B0F-EA4E-43B5-8A17-C58C81E413E7}" srcOrd="7" destOrd="0" presId="urn:microsoft.com/office/officeart/2005/8/layout/vList3"/>
    <dgm:cxn modelId="{D9C89E64-E335-48F1-9151-2BB845EE821F}" type="presParOf" srcId="{EEC4402B-4747-4604-BA9C-A7471107D490}" destId="{6658D97A-7F2C-42AA-8AF8-4B56E9389300}" srcOrd="8" destOrd="0" presId="urn:microsoft.com/office/officeart/2005/8/layout/vList3"/>
    <dgm:cxn modelId="{67ADB989-7FE7-4290-82A3-36B3484472F4}" type="presParOf" srcId="{6658D97A-7F2C-42AA-8AF8-4B56E9389300}" destId="{9F3DB4FA-BC88-4176-B3CF-BC925538A17D}" srcOrd="0" destOrd="0" presId="urn:microsoft.com/office/officeart/2005/8/layout/vList3"/>
    <dgm:cxn modelId="{6D7D6A96-B80A-4698-BD86-7B6C79DC0F23}" type="presParOf" srcId="{6658D97A-7F2C-42AA-8AF8-4B56E9389300}" destId="{6733261B-1200-4A9D-9DFC-9393F3A1B85F}" srcOrd="1" destOrd="0" presId="urn:microsoft.com/office/officeart/2005/8/layout/vList3"/>
    <dgm:cxn modelId="{A1C197CA-1D93-408A-A275-2AA9F43D8DCE}" type="presParOf" srcId="{EEC4402B-4747-4604-BA9C-A7471107D490}" destId="{9A308740-5BD1-450B-9468-73C8E9A35ECD}" srcOrd="9" destOrd="0" presId="urn:microsoft.com/office/officeart/2005/8/layout/vList3"/>
    <dgm:cxn modelId="{9884D92B-8BD6-4105-918D-31E540F2C887}" type="presParOf" srcId="{EEC4402B-4747-4604-BA9C-A7471107D490}" destId="{40C5AD4E-8A6B-4559-A546-C3C53FD28279}" srcOrd="10" destOrd="0" presId="urn:microsoft.com/office/officeart/2005/8/layout/vList3"/>
    <dgm:cxn modelId="{573A52A2-AD1F-425B-A040-A8AB325A03BA}" type="presParOf" srcId="{40C5AD4E-8A6B-4559-A546-C3C53FD28279}" destId="{A5CE3253-C042-40A3-9240-98DC536F4C6A}" srcOrd="0" destOrd="0" presId="urn:microsoft.com/office/officeart/2005/8/layout/vList3"/>
    <dgm:cxn modelId="{FDEDE0CD-3670-4EB2-A5B6-031489644F9D}" type="presParOf" srcId="{40C5AD4E-8A6B-4559-A546-C3C53FD28279}" destId="{DB50DA20-AA28-4EF4-8224-A4DF4D21044E}" srcOrd="1" destOrd="0" presId="urn:microsoft.com/office/officeart/2005/8/layout/vList3"/>
    <dgm:cxn modelId="{AC337F14-ABAE-474A-B98C-0C7596642D98}" type="presParOf" srcId="{EEC4402B-4747-4604-BA9C-A7471107D490}" destId="{35C83A5B-E41C-492C-A71A-CA37C32100F4}" srcOrd="11" destOrd="0" presId="urn:microsoft.com/office/officeart/2005/8/layout/vList3"/>
    <dgm:cxn modelId="{5EFA1B62-A327-444F-8083-C98A6832A249}" type="presParOf" srcId="{EEC4402B-4747-4604-BA9C-A7471107D490}" destId="{AA68C9DC-AAEC-46F4-A2FA-B26A3DFA70D3}" srcOrd="12" destOrd="0" presId="urn:microsoft.com/office/officeart/2005/8/layout/vList3"/>
    <dgm:cxn modelId="{D97DDD74-FDC3-49EF-B05F-84E9A03FB823}" type="presParOf" srcId="{AA68C9DC-AAEC-46F4-A2FA-B26A3DFA70D3}" destId="{BFB0B022-C922-4A7A-A5F7-F541F31E6E7F}" srcOrd="0" destOrd="0" presId="urn:microsoft.com/office/officeart/2005/8/layout/vList3"/>
    <dgm:cxn modelId="{BA636131-A4AE-41BF-8B59-DC27AF48C198}" type="presParOf" srcId="{AA68C9DC-AAEC-46F4-A2FA-B26A3DFA70D3}" destId="{5EA726EA-22B0-4D58-9BDA-3F094647F2BB}" srcOrd="1" destOrd="0" presId="urn:microsoft.com/office/officeart/2005/8/layout/vList3"/>
    <dgm:cxn modelId="{1C22297C-A18A-475F-BEF4-1F0D389D602D}" type="presParOf" srcId="{EEC4402B-4747-4604-BA9C-A7471107D490}" destId="{887EAE89-7154-40EA-A2B8-7FD720AC69F5}" srcOrd="13" destOrd="0" presId="urn:microsoft.com/office/officeart/2005/8/layout/vList3"/>
    <dgm:cxn modelId="{7326D1AF-2937-45B1-A907-187218A64066}" type="presParOf" srcId="{EEC4402B-4747-4604-BA9C-A7471107D490}" destId="{2EF072D5-332E-4E1D-BD8C-22375AC443F6}" srcOrd="14" destOrd="0" presId="urn:microsoft.com/office/officeart/2005/8/layout/vList3"/>
    <dgm:cxn modelId="{B66CA66B-1154-40A4-BFBF-837BC4021727}" type="presParOf" srcId="{2EF072D5-332E-4E1D-BD8C-22375AC443F6}" destId="{A1BC6820-AD59-4B84-9353-3CDC87222A70}" srcOrd="0" destOrd="0" presId="urn:microsoft.com/office/officeart/2005/8/layout/vList3"/>
    <dgm:cxn modelId="{DA913A02-CC62-4568-B537-75772F793A20}" type="presParOf" srcId="{2EF072D5-332E-4E1D-BD8C-22375AC443F6}" destId="{99FDF851-9FC0-4A4D-8929-A5537F4BF831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5D5896-6698-4684-8FB3-3A945CD0CC3E}">
      <dsp:nvSpPr>
        <dsp:cNvPr id="0" name=""/>
        <dsp:cNvSpPr/>
      </dsp:nvSpPr>
      <dsp:spPr>
        <a:xfrm rot="10800000">
          <a:off x="1387354" y="2399"/>
          <a:ext cx="5005166" cy="506619"/>
        </a:xfrm>
        <a:prstGeom prst="homePlat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3405" tIns="87630" rIns="163576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latin typeface="Bahnschrift SemiBold" panose="020B0502040204020203" pitchFamily="34" charset="0"/>
            </a:rPr>
            <a:t>Ahasanul Haque Akib</a:t>
          </a:r>
        </a:p>
      </dsp:txBody>
      <dsp:txXfrm rot="10800000">
        <a:off x="1514009" y="2399"/>
        <a:ext cx="4878511" cy="506619"/>
      </dsp:txXfrm>
    </dsp:sp>
    <dsp:sp modelId="{8C4DDCBA-F3D7-4E71-8F73-95722517017F}">
      <dsp:nvSpPr>
        <dsp:cNvPr id="0" name=""/>
        <dsp:cNvSpPr/>
      </dsp:nvSpPr>
      <dsp:spPr>
        <a:xfrm>
          <a:off x="1134045" y="2399"/>
          <a:ext cx="506619" cy="506619"/>
        </a:xfrm>
        <a:prstGeom prst="ellipse">
          <a:avLst/>
        </a:prstGeom>
        <a:solidFill>
          <a:schemeClr val="dk2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002F2289-1ED3-4FC7-9BD7-B2EDA3A13A0E}">
      <dsp:nvSpPr>
        <dsp:cNvPr id="0" name=""/>
        <dsp:cNvSpPr/>
      </dsp:nvSpPr>
      <dsp:spPr>
        <a:xfrm rot="10800000">
          <a:off x="1387354" y="660247"/>
          <a:ext cx="5005166" cy="506619"/>
        </a:xfrm>
        <a:prstGeom prst="homePlat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3405" tIns="87630" rIns="163576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latin typeface="Bahnschrift SemiBold" panose="020B0502040204020203" pitchFamily="34" charset="0"/>
            </a:rPr>
            <a:t>Aishwariya Roy</a:t>
          </a:r>
        </a:p>
      </dsp:txBody>
      <dsp:txXfrm rot="10800000">
        <a:off x="1514009" y="660247"/>
        <a:ext cx="4878511" cy="506619"/>
      </dsp:txXfrm>
    </dsp:sp>
    <dsp:sp modelId="{FC9C8647-2AA5-4D90-972E-078913421806}">
      <dsp:nvSpPr>
        <dsp:cNvPr id="0" name=""/>
        <dsp:cNvSpPr/>
      </dsp:nvSpPr>
      <dsp:spPr>
        <a:xfrm>
          <a:off x="1134045" y="660247"/>
          <a:ext cx="506619" cy="506619"/>
        </a:xfrm>
        <a:prstGeom prst="ellipse">
          <a:avLst/>
        </a:prstGeom>
        <a:solidFill>
          <a:schemeClr val="dk2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C97EE08-DB3A-41C1-BBEC-CCDFD78AEF16}">
      <dsp:nvSpPr>
        <dsp:cNvPr id="0" name=""/>
        <dsp:cNvSpPr/>
      </dsp:nvSpPr>
      <dsp:spPr>
        <a:xfrm rot="10800000">
          <a:off x="1387354" y="1318096"/>
          <a:ext cx="5005166" cy="506619"/>
        </a:xfrm>
        <a:prstGeom prst="homePlat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3405" tIns="87630" rIns="163576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latin typeface="Bahnschrift SemiBold" panose="020B0502040204020203" pitchFamily="34" charset="0"/>
            </a:rPr>
            <a:t>Moushlah Uddin Bappo</a:t>
          </a:r>
        </a:p>
      </dsp:txBody>
      <dsp:txXfrm rot="10800000">
        <a:off x="1514009" y="1318096"/>
        <a:ext cx="4878511" cy="506619"/>
      </dsp:txXfrm>
    </dsp:sp>
    <dsp:sp modelId="{7FFF1330-67DD-46A9-BD26-653AB0052852}">
      <dsp:nvSpPr>
        <dsp:cNvPr id="0" name=""/>
        <dsp:cNvSpPr/>
      </dsp:nvSpPr>
      <dsp:spPr>
        <a:xfrm>
          <a:off x="1134045" y="1318096"/>
          <a:ext cx="506619" cy="506619"/>
        </a:xfrm>
        <a:prstGeom prst="ellipse">
          <a:avLst/>
        </a:prstGeom>
        <a:solidFill>
          <a:schemeClr val="dk2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9ABCA2F-4D2A-4AF1-AF83-F21B1B7BA366}">
      <dsp:nvSpPr>
        <dsp:cNvPr id="0" name=""/>
        <dsp:cNvSpPr/>
      </dsp:nvSpPr>
      <dsp:spPr>
        <a:xfrm rot="10800000">
          <a:off x="1387354" y="1975945"/>
          <a:ext cx="5005166" cy="506619"/>
        </a:xfrm>
        <a:prstGeom prst="homePlat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3405" tIns="87630" rIns="163576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latin typeface="Bahnschrift SemiBold" panose="020B0502040204020203" pitchFamily="34" charset="0"/>
            </a:rPr>
            <a:t>MD Abdullah Al Mamun</a:t>
          </a:r>
        </a:p>
      </dsp:txBody>
      <dsp:txXfrm rot="10800000">
        <a:off x="1514009" y="1975945"/>
        <a:ext cx="4878511" cy="506619"/>
      </dsp:txXfrm>
    </dsp:sp>
    <dsp:sp modelId="{A6691B01-77FA-42D5-8AA3-C46AAB92300A}">
      <dsp:nvSpPr>
        <dsp:cNvPr id="0" name=""/>
        <dsp:cNvSpPr/>
      </dsp:nvSpPr>
      <dsp:spPr>
        <a:xfrm>
          <a:off x="1134045" y="1975945"/>
          <a:ext cx="506619" cy="506619"/>
        </a:xfrm>
        <a:prstGeom prst="ellipse">
          <a:avLst/>
        </a:prstGeom>
        <a:solidFill>
          <a:schemeClr val="dk2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6733261B-1200-4A9D-9DFC-9393F3A1B85F}">
      <dsp:nvSpPr>
        <dsp:cNvPr id="0" name=""/>
        <dsp:cNvSpPr/>
      </dsp:nvSpPr>
      <dsp:spPr>
        <a:xfrm rot="10800000">
          <a:off x="1387354" y="2633793"/>
          <a:ext cx="5005166" cy="506619"/>
        </a:xfrm>
        <a:prstGeom prst="homePlat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3405" tIns="87630" rIns="163576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latin typeface="Bahnschrift SemiBold" panose="020B0502040204020203" pitchFamily="34" charset="0"/>
            </a:rPr>
            <a:t>Muntaka Chowdhury</a:t>
          </a:r>
        </a:p>
      </dsp:txBody>
      <dsp:txXfrm rot="10800000">
        <a:off x="1514009" y="2633793"/>
        <a:ext cx="4878511" cy="506619"/>
      </dsp:txXfrm>
    </dsp:sp>
    <dsp:sp modelId="{9F3DB4FA-BC88-4176-B3CF-BC925538A17D}">
      <dsp:nvSpPr>
        <dsp:cNvPr id="0" name=""/>
        <dsp:cNvSpPr/>
      </dsp:nvSpPr>
      <dsp:spPr>
        <a:xfrm>
          <a:off x="1134045" y="2633793"/>
          <a:ext cx="506619" cy="506619"/>
        </a:xfrm>
        <a:prstGeom prst="ellipse">
          <a:avLst/>
        </a:prstGeom>
        <a:solidFill>
          <a:schemeClr val="dk2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B50DA20-AA28-4EF4-8224-A4DF4D21044E}">
      <dsp:nvSpPr>
        <dsp:cNvPr id="0" name=""/>
        <dsp:cNvSpPr/>
      </dsp:nvSpPr>
      <dsp:spPr>
        <a:xfrm rot="10800000">
          <a:off x="1387354" y="3291642"/>
          <a:ext cx="5005166" cy="506619"/>
        </a:xfrm>
        <a:prstGeom prst="homePlat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3405" tIns="87630" rIns="163576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latin typeface="Bahnschrift SemiBold" panose="020B0502040204020203" pitchFamily="34" charset="0"/>
            </a:rPr>
            <a:t>Ariful Islam Shifath</a:t>
          </a:r>
        </a:p>
      </dsp:txBody>
      <dsp:txXfrm rot="10800000">
        <a:off x="1514009" y="3291642"/>
        <a:ext cx="4878511" cy="506619"/>
      </dsp:txXfrm>
    </dsp:sp>
    <dsp:sp modelId="{A5CE3253-C042-40A3-9240-98DC536F4C6A}">
      <dsp:nvSpPr>
        <dsp:cNvPr id="0" name=""/>
        <dsp:cNvSpPr/>
      </dsp:nvSpPr>
      <dsp:spPr>
        <a:xfrm>
          <a:off x="1134045" y="3291642"/>
          <a:ext cx="506619" cy="506619"/>
        </a:xfrm>
        <a:prstGeom prst="ellipse">
          <a:avLst/>
        </a:prstGeom>
        <a:solidFill>
          <a:schemeClr val="dk2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5EA726EA-22B0-4D58-9BDA-3F094647F2BB}">
      <dsp:nvSpPr>
        <dsp:cNvPr id="0" name=""/>
        <dsp:cNvSpPr/>
      </dsp:nvSpPr>
      <dsp:spPr>
        <a:xfrm rot="10800000">
          <a:off x="1387354" y="3949491"/>
          <a:ext cx="5005166" cy="506619"/>
        </a:xfrm>
        <a:prstGeom prst="homePlat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3405" tIns="87630" rIns="163576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latin typeface="Bahnschrift SemiBold" panose="020B0502040204020203" pitchFamily="34" charset="0"/>
            </a:rPr>
            <a:t>Abdul Quddus Hawlader</a:t>
          </a:r>
        </a:p>
      </dsp:txBody>
      <dsp:txXfrm rot="10800000">
        <a:off x="1514009" y="3949491"/>
        <a:ext cx="4878511" cy="506619"/>
      </dsp:txXfrm>
    </dsp:sp>
    <dsp:sp modelId="{BFB0B022-C922-4A7A-A5F7-F541F31E6E7F}">
      <dsp:nvSpPr>
        <dsp:cNvPr id="0" name=""/>
        <dsp:cNvSpPr/>
      </dsp:nvSpPr>
      <dsp:spPr>
        <a:xfrm>
          <a:off x="1134045" y="3949491"/>
          <a:ext cx="506619" cy="506619"/>
        </a:xfrm>
        <a:prstGeom prst="ellipse">
          <a:avLst/>
        </a:prstGeom>
        <a:solidFill>
          <a:schemeClr val="dk2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99FDF851-9FC0-4A4D-8929-A5537F4BF831}">
      <dsp:nvSpPr>
        <dsp:cNvPr id="0" name=""/>
        <dsp:cNvSpPr/>
      </dsp:nvSpPr>
      <dsp:spPr>
        <a:xfrm rot="10800000">
          <a:off x="1387354" y="4607339"/>
          <a:ext cx="5005166" cy="506619"/>
        </a:xfrm>
        <a:prstGeom prst="homePlat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3405" tIns="87630" rIns="163576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 err="1">
              <a:latin typeface="Bahnschrift SemiBold" panose="020B0502040204020203" pitchFamily="34" charset="0"/>
            </a:rPr>
            <a:t>Farjana</a:t>
          </a:r>
          <a:r>
            <a:rPr lang="en-US" sz="2300" kern="1200" dirty="0">
              <a:latin typeface="Bahnschrift SemiBold" panose="020B0502040204020203" pitchFamily="34" charset="0"/>
            </a:rPr>
            <a:t> </a:t>
          </a:r>
          <a:r>
            <a:rPr lang="en-US" sz="2300" kern="1200" dirty="0" err="1">
              <a:latin typeface="Bahnschrift SemiBold" panose="020B0502040204020203" pitchFamily="34" charset="0"/>
            </a:rPr>
            <a:t>Yeasmin</a:t>
          </a:r>
          <a:r>
            <a:rPr lang="en-US" sz="2300" kern="1200" dirty="0">
              <a:latin typeface="Bahnschrift SemiBold" panose="020B0502040204020203" pitchFamily="34" charset="0"/>
            </a:rPr>
            <a:t> Rafi</a:t>
          </a:r>
        </a:p>
      </dsp:txBody>
      <dsp:txXfrm rot="10800000">
        <a:off x="1514009" y="4607339"/>
        <a:ext cx="4878511" cy="506619"/>
      </dsp:txXfrm>
    </dsp:sp>
    <dsp:sp modelId="{A1BC6820-AD59-4B84-9353-3CDC87222A70}">
      <dsp:nvSpPr>
        <dsp:cNvPr id="0" name=""/>
        <dsp:cNvSpPr/>
      </dsp:nvSpPr>
      <dsp:spPr>
        <a:xfrm>
          <a:off x="1134045" y="4607339"/>
          <a:ext cx="506619" cy="506619"/>
        </a:xfrm>
        <a:prstGeom prst="ellipse">
          <a:avLst/>
        </a:prstGeom>
        <a:solidFill>
          <a:schemeClr val="dk2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0.13883</cdr:x>
      <cdr:y>0.27026</cdr:y>
    </cdr:from>
    <cdr:to>
      <cdr:x>0.33388</cdr:x>
      <cdr:y>0.33621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D321FB87-8764-401B-B25B-43075C99D652}"/>
            </a:ext>
          </a:extLst>
        </cdr:cNvPr>
        <cdr:cNvSpPr txBox="1"/>
      </cdr:nvSpPr>
      <cdr:spPr>
        <a:xfrm xmlns:a="http://schemas.openxmlformats.org/drawingml/2006/main">
          <a:off x="1770677" y="1892084"/>
          <a:ext cx="2487645" cy="46166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2400" b="1" dirty="0">
              <a:solidFill>
                <a:schemeClr val="bg1"/>
              </a:solidFill>
            </a:rPr>
            <a:t>N= 53 families.</a:t>
          </a:r>
        </a:p>
      </cdr:txBody>
    </cdr:sp>
  </cdr:relSizeAnchor>
  <cdr:relSizeAnchor xmlns:cdr="http://schemas.openxmlformats.org/drawingml/2006/chartDrawing">
    <cdr:from>
      <cdr:x>0.25394</cdr:x>
      <cdr:y>0.4798</cdr:y>
    </cdr:from>
    <cdr:to>
      <cdr:x>0.56414</cdr:x>
      <cdr:y>0.54511</cdr:y>
    </cdr:to>
    <cdr:sp macro="" textlink="">
      <cdr:nvSpPr>
        <cdr:cNvPr id="3" name="TextBox 2">
          <a:extLst xmlns:a="http://schemas.openxmlformats.org/drawingml/2006/main">
            <a:ext uri="{FF2B5EF4-FFF2-40B4-BE49-F238E27FC236}">
              <a16:creationId xmlns:a16="http://schemas.microsoft.com/office/drawing/2014/main" id="{A7843254-4713-498C-A13C-CB09C29A5676}"/>
            </a:ext>
          </a:extLst>
        </cdr:cNvPr>
        <cdr:cNvSpPr txBox="1"/>
      </cdr:nvSpPr>
      <cdr:spPr>
        <a:xfrm xmlns:a="http://schemas.openxmlformats.org/drawingml/2006/main">
          <a:off x="3238792" y="3359020"/>
          <a:ext cx="3956180" cy="4572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 dirty="0"/>
        </a:p>
      </cdr:txBody>
    </cdr:sp>
  </cdr:relSizeAnchor>
  <cdr:relSizeAnchor xmlns:cdr="http://schemas.openxmlformats.org/drawingml/2006/chartDrawing">
    <cdr:from>
      <cdr:x>0.28028</cdr:x>
      <cdr:y>0.46514</cdr:y>
    </cdr:from>
    <cdr:to>
      <cdr:x>0.51073</cdr:x>
      <cdr:y>0.54511</cdr:y>
    </cdr:to>
    <cdr:sp macro="" textlink="">
      <cdr:nvSpPr>
        <cdr:cNvPr id="4" name="TextBox 3">
          <a:extLst xmlns:a="http://schemas.openxmlformats.org/drawingml/2006/main">
            <a:ext uri="{FF2B5EF4-FFF2-40B4-BE49-F238E27FC236}">
              <a16:creationId xmlns:a16="http://schemas.microsoft.com/office/drawing/2014/main" id="{EF621B30-9291-44CD-9314-61A1A7A9CB22}"/>
            </a:ext>
          </a:extLst>
        </cdr:cNvPr>
        <cdr:cNvSpPr txBox="1"/>
      </cdr:nvSpPr>
      <cdr:spPr>
        <a:xfrm xmlns:a="http://schemas.openxmlformats.org/drawingml/2006/main">
          <a:off x="3574694" y="3256384"/>
          <a:ext cx="2939143" cy="559836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 dirty="0"/>
        </a:p>
      </cdr:txBody>
    </cdr:sp>
  </cdr:relSizeAnchor>
  <cdr:relSizeAnchor xmlns:cdr="http://schemas.openxmlformats.org/drawingml/2006/chartDrawing">
    <cdr:from>
      <cdr:x>0.33076</cdr:x>
      <cdr:y>0.25323</cdr:y>
    </cdr:from>
    <cdr:to>
      <cdr:x>0.58316</cdr:x>
      <cdr:y>0.33853</cdr:y>
    </cdr:to>
    <cdr:sp macro="" textlink="">
      <cdr:nvSpPr>
        <cdr:cNvPr id="5" name="TextBox 4">
          <a:extLst xmlns:a="http://schemas.openxmlformats.org/drawingml/2006/main">
            <a:ext uri="{FF2B5EF4-FFF2-40B4-BE49-F238E27FC236}">
              <a16:creationId xmlns:a16="http://schemas.microsoft.com/office/drawing/2014/main" id="{2A8C92A5-31DF-432F-A9AD-209B8FAC5639}"/>
            </a:ext>
          </a:extLst>
        </cdr:cNvPr>
        <cdr:cNvSpPr txBox="1"/>
      </cdr:nvSpPr>
      <cdr:spPr>
        <a:xfrm xmlns:a="http://schemas.openxmlformats.org/drawingml/2006/main">
          <a:off x="4218506" y="1772816"/>
          <a:ext cx="3219062" cy="59716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 dirty="0"/>
        </a:p>
      </cdr:txBody>
    </cdr:sp>
  </cdr:relSizeAnchor>
  <cdr:relSizeAnchor xmlns:cdr="http://schemas.openxmlformats.org/drawingml/2006/chartDrawing">
    <cdr:from>
      <cdr:x>0.32052</cdr:x>
      <cdr:y>0.22524</cdr:y>
    </cdr:from>
    <cdr:to>
      <cdr:x>0.52317</cdr:x>
      <cdr:y>0.34786</cdr:y>
    </cdr:to>
    <cdr:sp macro="" textlink="">
      <cdr:nvSpPr>
        <cdr:cNvPr id="6" name="TextBox 5">
          <a:extLst xmlns:a="http://schemas.openxmlformats.org/drawingml/2006/main">
            <a:ext uri="{FF2B5EF4-FFF2-40B4-BE49-F238E27FC236}">
              <a16:creationId xmlns:a16="http://schemas.microsoft.com/office/drawing/2014/main" id="{44EE1807-47FF-45B0-87C0-8320FC2785F3}"/>
            </a:ext>
          </a:extLst>
        </cdr:cNvPr>
        <cdr:cNvSpPr txBox="1"/>
      </cdr:nvSpPr>
      <cdr:spPr>
        <a:xfrm xmlns:a="http://schemas.openxmlformats.org/drawingml/2006/main">
          <a:off x="4087878" y="1576873"/>
          <a:ext cx="2584579" cy="858417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 dirty="0"/>
        </a:p>
      </cdr:txBody>
    </cdr:sp>
  </cdr:relSizeAnchor>
</c:userShapes>
</file>

<file path=ppt/media/image1.jpeg>
</file>

<file path=ppt/media/image10.jpeg>
</file>

<file path=ppt/media/image11.jpeg>
</file>

<file path=ppt/media/image12.jpg>
</file>

<file path=ppt/media/image13.jpg>
</file>

<file path=ppt/media/image14.jpg>
</file>

<file path=ppt/media/image15.png>
</file>

<file path=ppt/media/image16.jpeg>
</file>

<file path=ppt/media/image17.jpeg>
</file>

<file path=ppt/media/image18.jpg>
</file>

<file path=ppt/media/image19.jpg>
</file>

<file path=ppt/media/image2.jpeg>
</file>

<file path=ppt/media/image20.jpg>
</file>

<file path=ppt/media/image21.jpg>
</file>

<file path=ppt/media/image22.jpg>
</file>

<file path=ppt/media/image23.jpg>
</file>

<file path=ppt/media/image24.png>
</file>

<file path=ppt/media/image25.sv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9D211-163C-4573-B995-8935E80920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0381AE-756B-4A0F-91CF-6DBB6533E3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51F692-3CC2-4E53-91E4-E60731C52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9D984-960D-4701-8EDF-93F3F9B2AB95}" type="datetimeFigureOut">
              <a:rPr lang="en-US" smtClean="0"/>
              <a:t>4/29/2019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EECDF5-5CCF-43BA-8D66-21CC7F018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FF5EE3-99AA-4974-B1D6-7F722C810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BFDD7-7AC5-460D-9853-C0B3D350F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6396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532A6-04D6-41B9-828D-1DB4E7D289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18A4B9-4310-4105-9393-CD469F8C1A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F946F0-FADB-429C-8C08-FB5E85C6C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9D984-960D-4701-8EDF-93F3F9B2AB95}" type="datetimeFigureOut">
              <a:rPr lang="en-US" smtClean="0"/>
              <a:t>4/29/2019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A77E74-4AE4-4EBE-BDF3-6F9A5BD45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259997-DC8A-4DC3-B519-C36E1F404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BFDD7-7AC5-460D-9853-C0B3D350F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3455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D73175E-5B39-4035-AEA3-FAE9A8C538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4EAB2B-377C-4C12-8D64-4BCB0D59B8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C002B0-86EC-4B3E-B01C-B13CDBAB8D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9D984-960D-4701-8EDF-93F3F9B2AB95}" type="datetimeFigureOut">
              <a:rPr lang="en-US" smtClean="0"/>
              <a:t>4/29/2019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69315B-A74C-4D24-BA84-0CEEA569AE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26B9C0-C1B5-4E3B-84FE-7CD68023B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BFDD7-7AC5-460D-9853-C0B3D350F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3075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D0C09A-D984-49B4-9AB8-DD1B5C80F0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6A4E3B-11FB-4714-B720-F1AB57AD4B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D61339-FF4D-4C0B-A537-2EB3A8D70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2AFB2-9D31-4F05-AA95-B1EA6BD6A37E}" type="datetimeFigureOut">
              <a:rPr lang="en-US" smtClean="0"/>
              <a:t>4/29/2019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4DAC8B-1F59-490E-9863-B5AEBC70E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0827F2-7572-4DFA-8952-527DEB4FF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37970-DF57-4FD1-9C0C-1F8BCECE1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3598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5876A-2D27-415E-9648-A2C46D4F7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7FB15B-61B3-4CB5-8103-BE2C1CCC1F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CB3E70-A3E0-4C07-8A36-107E4F788A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2AFB2-9D31-4F05-AA95-B1EA6BD6A37E}" type="datetimeFigureOut">
              <a:rPr lang="en-US" smtClean="0"/>
              <a:t>4/29/2019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1F7B30-7FA2-4035-BDA7-3B5CFB3C0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A02602-CBBF-4873-A7B7-D28A00BB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37970-DF57-4FD1-9C0C-1F8BCECE1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6999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FD2E1-4613-4DF2-80B4-B7AF490A3E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CCF973-644B-4701-A923-76C4DF5A21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1F99F8-EBE3-4B49-9B5B-97B9A5850F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2AFB2-9D31-4F05-AA95-B1EA6BD6A37E}" type="datetimeFigureOut">
              <a:rPr lang="en-US" smtClean="0"/>
              <a:t>4/29/2019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A34E5D-6905-4DDF-96CC-FFA21AAD54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CD9AB2-671F-4657-81F1-4450DE72A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37970-DF57-4FD1-9C0C-1F8BCECE1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9098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EC594F-2DB4-4BAF-B52E-5E9763F66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92EF18-674C-43C9-89D4-0E9A06E725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9ECC5F-6B73-4EDF-BBAE-ACE186CB62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14D732-4476-469A-AEA6-A165F1A072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2AFB2-9D31-4F05-AA95-B1EA6BD6A37E}" type="datetimeFigureOut">
              <a:rPr lang="en-US" smtClean="0"/>
              <a:t>4/29/2019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488488-D04D-48A0-9386-2473114DA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BF65FB-F5E0-4974-9714-7BBFE930D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37970-DF57-4FD1-9C0C-1F8BCECE1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06547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32E05-F0BE-4CD8-8EA8-0F44D5367A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99C85D-8FFF-4041-91D3-A3C2892FAA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F91940-C065-4BC7-BD7F-2F7558CAA3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52773A-F972-4A0E-AC19-34904C1232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C9AB04-CF46-4200-8709-8C8A7C6812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A26E700-3F2A-4A0C-88CA-A40CCD0FF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2AFB2-9D31-4F05-AA95-B1EA6BD6A37E}" type="datetimeFigureOut">
              <a:rPr lang="en-US" smtClean="0"/>
              <a:t>4/29/2019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16539C-5D96-4F2D-B928-60A57F46D0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232863C-E765-4780-9968-D9974CFDE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37970-DF57-4FD1-9C0C-1F8BCECE1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6876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D1185D-36F6-4931-9DA0-F902AB91F7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CCE731-3B9F-4332-9595-1D3483E1C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2AFB2-9D31-4F05-AA95-B1EA6BD6A37E}" type="datetimeFigureOut">
              <a:rPr lang="en-US" smtClean="0"/>
              <a:t>4/29/2019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44984A-A7DE-4157-93B0-8D4A7FE84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42DCAC-3D5E-411B-A70C-F8BF852B9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37970-DF57-4FD1-9C0C-1F8BCECE1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53278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1604CA-7EB2-4F2C-A83C-BF49836B5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2AFB2-9D31-4F05-AA95-B1EA6BD6A37E}" type="datetimeFigureOut">
              <a:rPr lang="en-US" smtClean="0"/>
              <a:t>4/29/2019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3BEBCD-9B58-4CEB-9023-F1F88F6ED3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CA81EB-E783-4A37-A32C-B157996842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37970-DF57-4FD1-9C0C-1F8BCECE1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79407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4E7A7-59AD-4AD8-B95B-04927E8CC6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C4FDD4-7093-4C6D-90A7-BA9E9E7E17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A6EF2E-628C-44EC-BC41-8ADBAF5CEA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BB19FD-97D3-413E-8930-9CAE6ED35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2AFB2-9D31-4F05-AA95-B1EA6BD6A37E}" type="datetimeFigureOut">
              <a:rPr lang="en-US" smtClean="0"/>
              <a:t>4/29/2019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987F0-9772-442D-94B4-25BD3896E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978463-1536-420F-9D62-4AC984F73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37970-DF57-4FD1-9C0C-1F8BCECE1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9289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8EC01F-6D75-4EAF-A949-FAF997662C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81CEE0-E4E7-4344-98A6-1E56588180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5ECDC7-A389-4897-87E7-1F1D62AF6F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9D984-960D-4701-8EDF-93F3F9B2AB95}" type="datetimeFigureOut">
              <a:rPr lang="en-US" smtClean="0"/>
              <a:t>4/29/2019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C9EA40-340E-4DAC-BA6E-5015A7530B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1BF2C2-50B6-4F1E-83B1-1F3304BC8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BFDD7-7AC5-460D-9853-C0B3D350F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06828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76302-C46C-47FD-AEF6-FD6363554C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BB795B8-7FF1-4550-9DAF-CE1F11557A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690756-BBDB-4703-9ECD-174CEFBEE3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511D7F-17EF-4F73-BAAE-7946EA8E3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2AFB2-9D31-4F05-AA95-B1EA6BD6A37E}" type="datetimeFigureOut">
              <a:rPr lang="en-US" smtClean="0"/>
              <a:t>4/29/2019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EFDB63-3378-4DBA-A468-B11AF7228F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99AF96-CF13-4AF5-B910-D33F0D4A4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37970-DF57-4FD1-9C0C-1F8BCECE1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53030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A482F-CFF2-4AEE-A94B-8ED9FC8E6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C76E9A-FE98-4D57-9D25-BFEB651385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9A5FA9-C764-402E-A6A1-4F8360B7AC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2AFB2-9D31-4F05-AA95-B1EA6BD6A37E}" type="datetimeFigureOut">
              <a:rPr lang="en-US" smtClean="0"/>
              <a:t>4/29/2019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410E17-7000-412A-91AE-780FFC96C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0019FD-4C35-478F-8AE3-376174239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37970-DF57-4FD1-9C0C-1F8BCECE1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43539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F515F1F-40DC-44CA-B74B-7C3658E889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92D901-4D60-4DAD-909A-46A9ADBCEE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2E3F17-BCF1-4753-9DE8-A6CB6E0D3B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2AFB2-9D31-4F05-AA95-B1EA6BD6A37E}" type="datetimeFigureOut">
              <a:rPr lang="en-US" smtClean="0"/>
              <a:t>4/29/2019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44573A-69D5-47A1-A09A-728260144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469E35-7929-4B42-B405-52BF7B608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37970-DF57-4FD1-9C0C-1F8BCECE1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1066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D7086-97BC-4051-AF20-8D67533248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C1FC6B-2FF7-4C22-9D55-61F7B70BC4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6B9D2C-4D14-49B9-B25D-D796C4916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9D984-960D-4701-8EDF-93F3F9B2AB95}" type="datetimeFigureOut">
              <a:rPr lang="en-US" smtClean="0"/>
              <a:t>4/29/2019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AE5FC5-E0BA-40AA-88D2-6E40CADD8F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4BD47B-5895-435E-AE8E-D5DBEDCC7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BFDD7-7AC5-460D-9853-C0B3D350F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9779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38CBF-F46A-4D48-94FE-3BF6FD4A5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D1EFEB-0F6A-4F09-8A90-38322F64E2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374007-5AC4-49E8-A902-CEBF5D7740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612050-BBD6-4E11-930F-417C5F4F67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9D984-960D-4701-8EDF-93F3F9B2AB95}" type="datetimeFigureOut">
              <a:rPr lang="en-US" smtClean="0"/>
              <a:t>4/29/2019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EEB873-16FB-4AA7-90AB-CE7BA1743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A93141-4D92-4E59-9AE4-A71E10644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BFDD7-7AC5-460D-9853-C0B3D350F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716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499E56-1722-4BB9-9534-21CEA6BC9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369AB8-CD9D-412B-B6A7-3DD1260B46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373268-0417-40F2-9C16-9615060D3A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2B84E23-BDED-4A9E-A76F-E1D654CC1A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0071E3-D51C-4072-B9AB-99D4FCAD2A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61E680C-D4DF-4404-9E17-F7C99A55D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9D984-960D-4701-8EDF-93F3F9B2AB95}" type="datetimeFigureOut">
              <a:rPr lang="en-US" smtClean="0"/>
              <a:t>4/29/2019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07085A2-1FBB-465D-99D9-0D0069CAEC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24199CE-3154-4C04-9472-7EE68C4443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BFDD7-7AC5-460D-9853-C0B3D350F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8416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698F1-F96E-4269-9C54-C086107D26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26C4AC-5E37-4FAD-A47A-ED15CD96CA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9D984-960D-4701-8EDF-93F3F9B2AB95}" type="datetimeFigureOut">
              <a:rPr lang="en-US" smtClean="0"/>
              <a:t>4/29/2019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FC689C-2030-4026-AC11-7DC80C50B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235109-7A52-4C96-8DA3-2F2D992CD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BFDD7-7AC5-460D-9853-C0B3D350F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178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ED1FF57-0A92-472D-B1B3-688386C713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9D984-960D-4701-8EDF-93F3F9B2AB95}" type="datetimeFigureOut">
              <a:rPr lang="en-US" smtClean="0"/>
              <a:t>4/29/2019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10205C5-46A1-4BFF-9411-8640C4629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D4BFBD-9644-47AD-9AF3-019792DC1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BFDD7-7AC5-460D-9853-C0B3D350F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842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C2B5C-599A-400E-A7FC-082126BE8A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C0FBD5-3EAF-44F3-9198-EEAB421B73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251220-C5D9-41C3-BB0C-8046CF2B81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A5E8B3-79EE-4860-AA35-44659DBD7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9D984-960D-4701-8EDF-93F3F9B2AB95}" type="datetimeFigureOut">
              <a:rPr lang="en-US" smtClean="0"/>
              <a:t>4/29/2019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6F0225-572D-44A5-AEC8-40494BA994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FED591-99B4-4D70-BE02-D07A2076A6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BFDD7-7AC5-460D-9853-C0B3D350F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8442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D1C33C-EA11-4A47-8E89-78DFCE1DEA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63ED59-2F55-4415-A79A-2BD480CD77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4FD6FC-CF42-4C7F-B4D5-FD00AD663A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D214CE-8047-4F2A-ACE0-44B6654A2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9D984-960D-4701-8EDF-93F3F9B2AB95}" type="datetimeFigureOut">
              <a:rPr lang="en-US" smtClean="0"/>
              <a:t>4/29/2019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5D963B-3A10-4B10-A575-6C37110E0E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D18650-F69E-412D-B3BE-A90118529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BFDD7-7AC5-460D-9853-C0B3D350F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4967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02B1789-C2F2-4DA1-B2D1-DAB9B54ADE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18CB8C-C784-40A9-88FD-64DFD2E388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DFB0CB-CBED-4CDF-9B0C-A4F70A1CE3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99D984-960D-4701-8EDF-93F3F9B2AB95}" type="datetimeFigureOut">
              <a:rPr lang="en-US" smtClean="0"/>
              <a:t>4/29/2019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D817C8-3A31-486A-9E13-F7BDCA24E3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40BA0C-0123-4499-BE94-EE4059464F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2BFDD7-7AC5-460D-9853-C0B3D350F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7490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F6B61D-B4BF-4907-84EC-2993C1326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29C684-56ED-4627-94DB-74FC955029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426CDE-9090-4781-8EA1-627D3F860A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A2AFB2-9D31-4F05-AA95-B1EA6BD6A37E}" type="datetimeFigureOut">
              <a:rPr lang="en-US" smtClean="0"/>
              <a:t>4/29/2019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A65A42-1DC7-4BC4-A31C-6414CB0A39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1BA0C-8F05-400A-A4DE-6E4D5E7087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537970-DF57-4FD1-9C0C-1F8BCECE1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3774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g"/><Relationship Id="rId3" Type="http://schemas.openxmlformats.org/officeDocument/2006/relationships/image" Target="../media/image19.jpg"/><Relationship Id="rId7" Type="http://schemas.openxmlformats.org/officeDocument/2006/relationships/image" Target="../media/image17.jpe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jpg"/><Relationship Id="rId5" Type="http://schemas.openxmlformats.org/officeDocument/2006/relationships/image" Target="../media/image12.jpg"/><Relationship Id="rId10" Type="http://schemas.openxmlformats.org/officeDocument/2006/relationships/image" Target="../media/image23.jpg"/><Relationship Id="rId4" Type="http://schemas.openxmlformats.org/officeDocument/2006/relationships/image" Target="../media/image20.jpg"/><Relationship Id="rId9" Type="http://schemas.openxmlformats.org/officeDocument/2006/relationships/image" Target="../media/image22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6A3B1B-4EA7-480C-BE49-90B84FFA651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"/>
            <a:ext cx="12191980" cy="68579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5562F69-BD6A-4E52-81D1-610D4E648D18}"/>
              </a:ext>
            </a:extLst>
          </p:cNvPr>
          <p:cNvSpPr txBox="1"/>
          <p:nvPr/>
        </p:nvSpPr>
        <p:spPr>
          <a:xfrm>
            <a:off x="1466850" y="474662"/>
            <a:ext cx="9810750" cy="41925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7200" b="1" dirty="0">
                <a:solidFill>
                  <a:srgbClr val="FFFFFF"/>
                </a:solidFill>
                <a:latin typeface="Bahnschrift SemiBold Condensed" panose="020B0502040204020203" pitchFamily="34" charset="0"/>
                <a:ea typeface="+mj-ea"/>
                <a:cs typeface="+mj-cs"/>
              </a:rPr>
              <a:t>Team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9600" b="1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  <a:ea typeface="+mj-ea"/>
                <a:cs typeface="+mj-cs"/>
              </a:rPr>
              <a:t>Baatighor</a:t>
            </a:r>
            <a:endParaRPr lang="en-US" sz="96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Bold Condensed" panose="020B0502040204020203" pitchFamily="34" charset="0"/>
              <a:ea typeface="+mj-ea"/>
              <a:cs typeface="+mj-cs"/>
            </a:endParaRP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7200" dirty="0">
                <a:solidFill>
                  <a:srgbClr val="FFFFFF"/>
                </a:solidFill>
                <a:latin typeface="Bahnschrift SemiBold Condensed" panose="020B0502040204020203" pitchFamily="34" charset="0"/>
                <a:ea typeface="+mj-ea"/>
                <a:cs typeface="+mj-cs"/>
              </a:rPr>
              <a:t>Project: “ </a:t>
            </a:r>
            <a:r>
              <a:rPr lang="en-US" sz="7200" b="1" dirty="0">
                <a:solidFill>
                  <a:srgbClr val="FFFFFF"/>
                </a:solidFill>
                <a:latin typeface="Bahnschrift SemiBold Condensed" panose="020B0502040204020203" pitchFamily="34" charset="0"/>
                <a:ea typeface="+mj-ea"/>
                <a:cs typeface="+mj-cs"/>
              </a:rPr>
              <a:t>Lets learn and clean.” </a:t>
            </a:r>
            <a:endParaRPr lang="en-US" sz="8800" b="1" dirty="0">
              <a:solidFill>
                <a:srgbClr val="FFFFFF"/>
              </a:solidFill>
              <a:latin typeface="Bahnschrift SemiBold Condensed" panose="020B0502040204020203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1149476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90D8BC2-3225-40DE-AB9B-4DB16BC6C62E}"/>
              </a:ext>
            </a:extLst>
          </p:cNvPr>
          <p:cNvSpPr txBox="1"/>
          <p:nvPr/>
        </p:nvSpPr>
        <p:spPr>
          <a:xfrm>
            <a:off x="5863057" y="448702"/>
            <a:ext cx="466825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1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Day: 6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1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26</a:t>
            </a:r>
            <a:r>
              <a:rPr lang="en-US" sz="4100" b="1" kern="1200" baseline="300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</a:t>
            </a:r>
            <a:r>
              <a:rPr lang="en-US" sz="41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April 2019</a:t>
            </a:r>
            <a:endParaRPr lang="en-US" sz="41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2EEE8F11-3582-44B7-9869-F2D26D7DD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133221" cy="3548529"/>
          </a:xfrm>
          <a:custGeom>
            <a:avLst/>
            <a:gdLst>
              <a:gd name="connsiteX0" fmla="*/ 0 w 4133221"/>
              <a:gd name="connsiteY0" fmla="*/ 0 h 3548529"/>
              <a:gd name="connsiteX1" fmla="*/ 3798429 w 4133221"/>
              <a:gd name="connsiteY1" fmla="*/ 0 h 3548529"/>
              <a:gd name="connsiteX2" fmla="*/ 3850140 w 4133221"/>
              <a:gd name="connsiteY2" fmla="*/ 85119 h 3548529"/>
              <a:gd name="connsiteX3" fmla="*/ 4133221 w 4133221"/>
              <a:gd name="connsiteY3" fmla="*/ 1203093 h 3548529"/>
              <a:gd name="connsiteX4" fmla="*/ 1787785 w 4133221"/>
              <a:gd name="connsiteY4" fmla="*/ 3548529 h 3548529"/>
              <a:gd name="connsiteX5" fmla="*/ 129311 w 4133221"/>
              <a:gd name="connsiteY5" fmla="*/ 2861567 h 3548529"/>
              <a:gd name="connsiteX6" fmla="*/ 0 w 4133221"/>
              <a:gd name="connsiteY6" fmla="*/ 2719289 h 3548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33221" h="3548529">
                <a:moveTo>
                  <a:pt x="0" y="0"/>
                </a:moveTo>
                <a:lnTo>
                  <a:pt x="3798429" y="0"/>
                </a:lnTo>
                <a:lnTo>
                  <a:pt x="3850140" y="85119"/>
                </a:lnTo>
                <a:cubicBezTo>
                  <a:pt x="4030674" y="417451"/>
                  <a:pt x="4133221" y="798296"/>
                  <a:pt x="4133221" y="1203093"/>
                </a:cubicBezTo>
                <a:cubicBezTo>
                  <a:pt x="4133221" y="2498442"/>
                  <a:pt x="3083134" y="3548529"/>
                  <a:pt x="1787785" y="3548529"/>
                </a:cubicBezTo>
                <a:cubicBezTo>
                  <a:pt x="1140111" y="3548529"/>
                  <a:pt x="553752" y="3286007"/>
                  <a:pt x="129311" y="2861567"/>
                </a:cubicBezTo>
                <a:lnTo>
                  <a:pt x="0" y="2719289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2141F1CC-6A53-4BCF-9127-AABB52E249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1" y="3842187"/>
            <a:ext cx="3321156" cy="3015812"/>
          </a:xfrm>
          <a:custGeom>
            <a:avLst/>
            <a:gdLst>
              <a:gd name="connsiteX0" fmla="*/ 1359768 w 3321156"/>
              <a:gd name="connsiteY0" fmla="*/ 0 h 3015812"/>
              <a:gd name="connsiteX1" fmla="*/ 3321156 w 3321156"/>
              <a:gd name="connsiteY1" fmla="*/ 1961388 h 3015812"/>
              <a:gd name="connsiteX2" fmla="*/ 3084427 w 3321156"/>
              <a:gd name="connsiteY2" fmla="*/ 2896302 h 3015812"/>
              <a:gd name="connsiteX3" fmla="*/ 3011823 w 3321156"/>
              <a:gd name="connsiteY3" fmla="*/ 3015812 h 3015812"/>
              <a:gd name="connsiteX4" fmla="*/ 0 w 3321156"/>
              <a:gd name="connsiteY4" fmla="*/ 3015812 h 3015812"/>
              <a:gd name="connsiteX5" fmla="*/ 0 w 3321156"/>
              <a:gd name="connsiteY5" fmla="*/ 549808 h 3015812"/>
              <a:gd name="connsiteX6" fmla="*/ 112143 w 3321156"/>
              <a:gd name="connsiteY6" fmla="*/ 447886 h 3015812"/>
              <a:gd name="connsiteX7" fmla="*/ 1359768 w 3321156"/>
              <a:gd name="connsiteY7" fmla="*/ 0 h 3015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1156" h="3015812">
                <a:moveTo>
                  <a:pt x="1359768" y="0"/>
                </a:moveTo>
                <a:cubicBezTo>
                  <a:pt x="2443013" y="0"/>
                  <a:pt x="3321156" y="878143"/>
                  <a:pt x="3321156" y="1961388"/>
                </a:cubicBezTo>
                <a:cubicBezTo>
                  <a:pt x="3321156" y="2299902"/>
                  <a:pt x="3235400" y="2618387"/>
                  <a:pt x="3084427" y="2896302"/>
                </a:cubicBezTo>
                <a:lnTo>
                  <a:pt x="3011823" y="3015812"/>
                </a:lnTo>
                <a:lnTo>
                  <a:pt x="0" y="3015812"/>
                </a:lnTo>
                <a:lnTo>
                  <a:pt x="0" y="549808"/>
                </a:lnTo>
                <a:lnTo>
                  <a:pt x="112143" y="447886"/>
                </a:lnTo>
                <a:cubicBezTo>
                  <a:pt x="451187" y="168082"/>
                  <a:pt x="885848" y="0"/>
                  <a:pt x="1359768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61B2B49-7142-4CA8-A929-4671548E6A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94530" y="2496668"/>
            <a:ext cx="3118104" cy="311810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715FFDD-4723-4379-B1A9-65A7B120ECE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80" r="-2" b="36369"/>
          <a:stretch/>
        </p:blipFill>
        <p:spPr>
          <a:xfrm>
            <a:off x="3559122" y="2661260"/>
            <a:ext cx="2788920" cy="2788920"/>
          </a:xfrm>
          <a:custGeom>
            <a:avLst/>
            <a:gdLst>
              <a:gd name="connsiteX0" fmla="*/ 1440180 w 2880360"/>
              <a:gd name="connsiteY0" fmla="*/ 0 h 2880360"/>
              <a:gd name="connsiteX1" fmla="*/ 2880360 w 2880360"/>
              <a:gd name="connsiteY1" fmla="*/ 1440180 h 2880360"/>
              <a:gd name="connsiteX2" fmla="*/ 1440180 w 2880360"/>
              <a:gd name="connsiteY2" fmla="*/ 2880360 h 2880360"/>
              <a:gd name="connsiteX3" fmla="*/ 0 w 2880360"/>
              <a:gd name="connsiteY3" fmla="*/ 1440180 h 2880360"/>
              <a:gd name="connsiteX4" fmla="*/ 1440180 w 2880360"/>
              <a:gd name="connsiteY4" fmla="*/ 0 h 2880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2880360">
                <a:moveTo>
                  <a:pt x="1440180" y="0"/>
                </a:moveTo>
                <a:cubicBezTo>
                  <a:pt x="2235569" y="0"/>
                  <a:pt x="2880360" y="644791"/>
                  <a:pt x="2880360" y="1440180"/>
                </a:cubicBezTo>
                <a:cubicBezTo>
                  <a:pt x="2880360" y="2235569"/>
                  <a:pt x="2235569" y="2880360"/>
                  <a:pt x="1440180" y="2880360"/>
                </a:cubicBezTo>
                <a:cubicBezTo>
                  <a:pt x="644791" y="2880360"/>
                  <a:pt x="0" y="2235569"/>
                  <a:pt x="0" y="1440180"/>
                </a:cubicBezTo>
                <a:cubicBezTo>
                  <a:pt x="0" y="644791"/>
                  <a:pt x="644791" y="0"/>
                  <a:pt x="1440180" y="0"/>
                </a:cubicBezTo>
                <a:close/>
              </a:path>
            </a:pathLst>
          </a:cu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6022278-F75E-4CBE-8B60-D00C1F02047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17" r="21413" b="2"/>
          <a:stretch/>
        </p:blipFill>
        <p:spPr>
          <a:xfrm>
            <a:off x="20" y="10"/>
            <a:ext cx="3967953" cy="3383270"/>
          </a:xfrm>
          <a:custGeom>
            <a:avLst/>
            <a:gdLst>
              <a:gd name="connsiteX0" fmla="*/ 0 w 3967973"/>
              <a:gd name="connsiteY0" fmla="*/ 0 h 3383280"/>
              <a:gd name="connsiteX1" fmla="*/ 3605273 w 3967973"/>
              <a:gd name="connsiteY1" fmla="*/ 0 h 3383280"/>
              <a:gd name="connsiteX2" fmla="*/ 3704836 w 3967973"/>
              <a:gd name="connsiteY2" fmla="*/ 163887 h 3383280"/>
              <a:gd name="connsiteX3" fmla="*/ 3967973 w 3967973"/>
              <a:gd name="connsiteY3" fmla="*/ 1203093 h 3383280"/>
              <a:gd name="connsiteX4" fmla="*/ 1787786 w 3967973"/>
              <a:gd name="connsiteY4" fmla="*/ 3383280 h 3383280"/>
              <a:gd name="connsiteX5" fmla="*/ 105448 w 3967973"/>
              <a:gd name="connsiteY5" fmla="*/ 2589894 h 3383280"/>
              <a:gd name="connsiteX6" fmla="*/ 0 w 3967973"/>
              <a:gd name="connsiteY6" fmla="*/ 2448881 h 3383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67973" h="3383280">
                <a:moveTo>
                  <a:pt x="0" y="0"/>
                </a:moveTo>
                <a:lnTo>
                  <a:pt x="3605273" y="0"/>
                </a:lnTo>
                <a:lnTo>
                  <a:pt x="3704836" y="163887"/>
                </a:lnTo>
                <a:cubicBezTo>
                  <a:pt x="3872651" y="472804"/>
                  <a:pt x="3967973" y="826817"/>
                  <a:pt x="3967973" y="1203093"/>
                </a:cubicBezTo>
                <a:cubicBezTo>
                  <a:pt x="3967973" y="2407177"/>
                  <a:pt x="2991870" y="3383280"/>
                  <a:pt x="1787786" y="3383280"/>
                </a:cubicBezTo>
                <a:cubicBezTo>
                  <a:pt x="1110489" y="3383280"/>
                  <a:pt x="505326" y="3074435"/>
                  <a:pt x="105448" y="2589894"/>
                </a:cubicBezTo>
                <a:lnTo>
                  <a:pt x="0" y="2448881"/>
                </a:lnTo>
                <a:close/>
              </a:path>
            </a:pathLst>
          </a:cu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19661CB-7E87-472A-80D3-EDB97E72DE0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11" r="13934"/>
          <a:stretch/>
        </p:blipFill>
        <p:spPr>
          <a:xfrm>
            <a:off x="4825" y="4007260"/>
            <a:ext cx="3155071" cy="2850749"/>
          </a:xfrm>
          <a:custGeom>
            <a:avLst/>
            <a:gdLst>
              <a:gd name="connsiteX0" fmla="*/ 1358746 w 3155071"/>
              <a:gd name="connsiteY0" fmla="*/ 0 h 2850749"/>
              <a:gd name="connsiteX1" fmla="*/ 3155071 w 3155071"/>
              <a:gd name="connsiteY1" fmla="*/ 1796325 h 2850749"/>
              <a:gd name="connsiteX2" fmla="*/ 2848287 w 3155071"/>
              <a:gd name="connsiteY2" fmla="*/ 2800668 h 2850749"/>
              <a:gd name="connsiteX3" fmla="*/ 2810837 w 3155071"/>
              <a:gd name="connsiteY3" fmla="*/ 2850749 h 2850749"/>
              <a:gd name="connsiteX4" fmla="*/ 0 w 3155071"/>
              <a:gd name="connsiteY4" fmla="*/ 2850749 h 2850749"/>
              <a:gd name="connsiteX5" fmla="*/ 0 w 3155071"/>
              <a:gd name="connsiteY5" fmla="*/ 623564 h 2850749"/>
              <a:gd name="connsiteX6" fmla="*/ 88552 w 3155071"/>
              <a:gd name="connsiteY6" fmla="*/ 526132 h 2850749"/>
              <a:gd name="connsiteX7" fmla="*/ 1358746 w 3155071"/>
              <a:gd name="connsiteY7" fmla="*/ 0 h 2850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55071" h="2850749">
                <a:moveTo>
                  <a:pt x="1358746" y="0"/>
                </a:moveTo>
                <a:cubicBezTo>
                  <a:pt x="2350829" y="0"/>
                  <a:pt x="3155071" y="804242"/>
                  <a:pt x="3155071" y="1796325"/>
                </a:cubicBezTo>
                <a:cubicBezTo>
                  <a:pt x="3155071" y="2168356"/>
                  <a:pt x="3041975" y="2513972"/>
                  <a:pt x="2848287" y="2800668"/>
                </a:cubicBezTo>
                <a:lnTo>
                  <a:pt x="2810837" y="2850749"/>
                </a:lnTo>
                <a:lnTo>
                  <a:pt x="0" y="2850749"/>
                </a:lnTo>
                <a:lnTo>
                  <a:pt x="0" y="623564"/>
                </a:lnTo>
                <a:lnTo>
                  <a:pt x="88552" y="526132"/>
                </a:lnTo>
                <a:cubicBezTo>
                  <a:pt x="413623" y="201061"/>
                  <a:pt x="862705" y="0"/>
                  <a:pt x="1358746" y="0"/>
                </a:cubicBezTo>
                <a:close/>
              </a:path>
            </a:pathLst>
          </a:cu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DA074E3-9154-4967-AF15-65F50DDAD9EC}"/>
              </a:ext>
            </a:extLst>
          </p:cNvPr>
          <p:cNvSpPr txBox="1"/>
          <p:nvPr/>
        </p:nvSpPr>
        <p:spPr>
          <a:xfrm>
            <a:off x="6850765" y="2028844"/>
            <a:ext cx="4458389" cy="159981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/>
              <a:t>Activities: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Cleaning environment along with children.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D269665-F83B-45FF-B8D7-21A0AE0934FC}"/>
              </a:ext>
            </a:extLst>
          </p:cNvPr>
          <p:cNvSpPr txBox="1"/>
          <p:nvPr/>
        </p:nvSpPr>
        <p:spPr>
          <a:xfrm>
            <a:off x="6850765" y="3842187"/>
            <a:ext cx="453442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Challenges we faced: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According to action plan we could not set up trash bin and could not arranged waste management awareness session.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589468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DEE5C6BA-FE2A-4C38-8D88-E70C06E54F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08905" y="3726"/>
            <a:ext cx="648309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Picture 26">
            <a:extLst>
              <a:ext uri="{FF2B5EF4-FFF2-40B4-BE49-F238E27FC236}">
                <a16:creationId xmlns:a16="http://schemas.microsoft.com/office/drawing/2014/main" id="{53E66F28-0926-4CFB-BDAB-646CAB184C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8B76FD7-4EC8-4EEE-9CF8-4DCE357D97B8}"/>
              </a:ext>
            </a:extLst>
          </p:cNvPr>
          <p:cNvSpPr txBox="1"/>
          <p:nvPr/>
        </p:nvSpPr>
        <p:spPr>
          <a:xfrm>
            <a:off x="804672" y="802955"/>
            <a:ext cx="4977976" cy="14540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kern="1200" dirty="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Day: 7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kern="1200" dirty="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27</a:t>
            </a:r>
            <a:r>
              <a:rPr lang="en-US" sz="4400" b="1" kern="1200" baseline="30000" dirty="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th</a:t>
            </a:r>
            <a:r>
              <a:rPr lang="en-US" sz="4400" b="1" kern="1200" dirty="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 April 2019</a:t>
            </a:r>
            <a:endParaRPr lang="en-US" sz="4400" kern="1200" dirty="0">
              <a:solidFill>
                <a:srgbClr val="000000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9" name="Freeform 60">
            <a:extLst>
              <a:ext uri="{FF2B5EF4-FFF2-40B4-BE49-F238E27FC236}">
                <a16:creationId xmlns:a16="http://schemas.microsoft.com/office/drawing/2014/main" id="{DE9FA85F-F0FB-4952-A05F-04CC67B18E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93099" y="1"/>
            <a:ext cx="3960192" cy="2251543"/>
          </a:xfrm>
          <a:custGeom>
            <a:avLst/>
            <a:gdLst>
              <a:gd name="connsiteX0" fmla="*/ 20753 w 3960192"/>
              <a:gd name="connsiteY0" fmla="*/ 0 h 2251543"/>
              <a:gd name="connsiteX1" fmla="*/ 3939439 w 3960192"/>
              <a:gd name="connsiteY1" fmla="*/ 0 h 2251543"/>
              <a:gd name="connsiteX2" fmla="*/ 3949969 w 3960192"/>
              <a:gd name="connsiteY2" fmla="*/ 68994 h 2251543"/>
              <a:gd name="connsiteX3" fmla="*/ 3960192 w 3960192"/>
              <a:gd name="connsiteY3" fmla="*/ 271447 h 2251543"/>
              <a:gd name="connsiteX4" fmla="*/ 1980096 w 3960192"/>
              <a:gd name="connsiteY4" fmla="*/ 2251543 h 2251543"/>
              <a:gd name="connsiteX5" fmla="*/ 0 w 3960192"/>
              <a:gd name="connsiteY5" fmla="*/ 271447 h 2251543"/>
              <a:gd name="connsiteX6" fmla="*/ 10223 w 3960192"/>
              <a:gd name="connsiteY6" fmla="*/ 68994 h 2251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60192" h="2251543">
                <a:moveTo>
                  <a:pt x="20753" y="0"/>
                </a:moveTo>
                <a:lnTo>
                  <a:pt x="3939439" y="0"/>
                </a:lnTo>
                <a:lnTo>
                  <a:pt x="3949969" y="68994"/>
                </a:lnTo>
                <a:cubicBezTo>
                  <a:pt x="3956729" y="135559"/>
                  <a:pt x="3960192" y="203099"/>
                  <a:pt x="3960192" y="271447"/>
                </a:cubicBezTo>
                <a:cubicBezTo>
                  <a:pt x="3960192" y="1365024"/>
                  <a:pt x="3073673" y="2251543"/>
                  <a:pt x="1980096" y="2251543"/>
                </a:cubicBezTo>
                <a:cubicBezTo>
                  <a:pt x="886519" y="2251543"/>
                  <a:pt x="0" y="1365024"/>
                  <a:pt x="0" y="271447"/>
                </a:cubicBezTo>
                <a:cubicBezTo>
                  <a:pt x="0" y="203099"/>
                  <a:pt x="3463" y="135559"/>
                  <a:pt x="10223" y="68994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8AA55812-81CC-4191-A781-8D1DB711C75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91" b="-2"/>
          <a:stretch/>
        </p:blipFill>
        <p:spPr>
          <a:xfrm>
            <a:off x="6632714" y="1"/>
            <a:ext cx="3674754" cy="2106932"/>
          </a:xfrm>
          <a:custGeom>
            <a:avLst/>
            <a:gdLst>
              <a:gd name="connsiteX0" fmla="*/ 21954 w 3674754"/>
              <a:gd name="connsiteY0" fmla="*/ 0 h 2106932"/>
              <a:gd name="connsiteX1" fmla="*/ 3652800 w 3674754"/>
              <a:gd name="connsiteY1" fmla="*/ 0 h 2106932"/>
              <a:gd name="connsiteX2" fmla="*/ 3665268 w 3674754"/>
              <a:gd name="connsiteY2" fmla="*/ 81694 h 2106932"/>
              <a:gd name="connsiteX3" fmla="*/ 3674754 w 3674754"/>
              <a:gd name="connsiteY3" fmla="*/ 269555 h 2106932"/>
              <a:gd name="connsiteX4" fmla="*/ 1837377 w 3674754"/>
              <a:gd name="connsiteY4" fmla="*/ 2106932 h 2106932"/>
              <a:gd name="connsiteX5" fmla="*/ 0 w 3674754"/>
              <a:gd name="connsiteY5" fmla="*/ 269555 h 2106932"/>
              <a:gd name="connsiteX6" fmla="*/ 9486 w 3674754"/>
              <a:gd name="connsiteY6" fmla="*/ 81694 h 2106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74754" h="2106932">
                <a:moveTo>
                  <a:pt x="21954" y="0"/>
                </a:moveTo>
                <a:lnTo>
                  <a:pt x="3652800" y="0"/>
                </a:lnTo>
                <a:lnTo>
                  <a:pt x="3665268" y="81694"/>
                </a:lnTo>
                <a:cubicBezTo>
                  <a:pt x="3671541" y="143461"/>
                  <a:pt x="3674754" y="206133"/>
                  <a:pt x="3674754" y="269555"/>
                </a:cubicBezTo>
                <a:cubicBezTo>
                  <a:pt x="3674754" y="1284311"/>
                  <a:pt x="2852132" y="2106932"/>
                  <a:pt x="1837377" y="2106932"/>
                </a:cubicBezTo>
                <a:cubicBezTo>
                  <a:pt x="822622" y="2106932"/>
                  <a:pt x="0" y="1284311"/>
                  <a:pt x="0" y="269555"/>
                </a:cubicBezTo>
                <a:cubicBezTo>
                  <a:pt x="0" y="206133"/>
                  <a:pt x="3214" y="143461"/>
                  <a:pt x="9486" y="81694"/>
                </a:cubicBezTo>
                <a:close/>
              </a:path>
            </a:pathLst>
          </a:custGeom>
          <a:effectLst>
            <a:softEdge rad="0"/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F77FA1D-F2B4-46DD-BDAB-825BD1721E31}"/>
              </a:ext>
            </a:extLst>
          </p:cNvPr>
          <p:cNvSpPr txBox="1"/>
          <p:nvPr/>
        </p:nvSpPr>
        <p:spPr>
          <a:xfrm>
            <a:off x="804672" y="2421682"/>
            <a:ext cx="4977578" cy="36392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rgbClr val="000000"/>
                </a:solidFill>
              </a:rPr>
              <a:t>Activities: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</a:rPr>
              <a:t>Arranged awareness session about waste management 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</a:rPr>
              <a:t>Setting up garbage bin.</a:t>
            </a:r>
          </a:p>
        </p:txBody>
      </p:sp>
      <p:sp>
        <p:nvSpPr>
          <p:cNvPr id="31" name="Freeform 68">
            <a:extLst>
              <a:ext uri="{FF2B5EF4-FFF2-40B4-BE49-F238E27FC236}">
                <a16:creationId xmlns:a16="http://schemas.microsoft.com/office/drawing/2014/main" id="{FEBD362A-CC27-47D9-8FC3-A5E91BA07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35296" y="2922177"/>
            <a:ext cx="4956705" cy="3945299"/>
          </a:xfrm>
          <a:custGeom>
            <a:avLst/>
            <a:gdLst>
              <a:gd name="connsiteX0" fmla="*/ 2718646 w 4956705"/>
              <a:gd name="connsiteY0" fmla="*/ 0 h 3945299"/>
              <a:gd name="connsiteX1" fmla="*/ 4816486 w 4956705"/>
              <a:gd name="connsiteY1" fmla="*/ 989335 h 3945299"/>
              <a:gd name="connsiteX2" fmla="*/ 4956705 w 4956705"/>
              <a:gd name="connsiteY2" fmla="*/ 1176848 h 3945299"/>
              <a:gd name="connsiteX3" fmla="*/ 4956705 w 4956705"/>
              <a:gd name="connsiteY3" fmla="*/ 3945299 h 3945299"/>
              <a:gd name="connsiteX4" fmla="*/ 294783 w 4956705"/>
              <a:gd name="connsiteY4" fmla="*/ 3945299 h 3945299"/>
              <a:gd name="connsiteX5" fmla="*/ 213645 w 4956705"/>
              <a:gd name="connsiteY5" fmla="*/ 3776866 h 3945299"/>
              <a:gd name="connsiteX6" fmla="*/ 0 w 4956705"/>
              <a:gd name="connsiteY6" fmla="*/ 2718646 h 3945299"/>
              <a:gd name="connsiteX7" fmla="*/ 2718646 w 4956705"/>
              <a:gd name="connsiteY7" fmla="*/ 0 h 39452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956705" h="3945299">
                <a:moveTo>
                  <a:pt x="2718646" y="0"/>
                </a:moveTo>
                <a:cubicBezTo>
                  <a:pt x="3563221" y="0"/>
                  <a:pt x="4317846" y="385123"/>
                  <a:pt x="4816486" y="989335"/>
                </a:cubicBezTo>
                <a:lnTo>
                  <a:pt x="4956705" y="1176848"/>
                </a:lnTo>
                <a:lnTo>
                  <a:pt x="4956705" y="3945299"/>
                </a:lnTo>
                <a:lnTo>
                  <a:pt x="294783" y="3945299"/>
                </a:lnTo>
                <a:lnTo>
                  <a:pt x="213645" y="3776866"/>
                </a:lnTo>
                <a:cubicBezTo>
                  <a:pt x="76074" y="3451612"/>
                  <a:pt x="0" y="3094013"/>
                  <a:pt x="0" y="2718646"/>
                </a:cubicBezTo>
                <a:cubicBezTo>
                  <a:pt x="0" y="1217179"/>
                  <a:pt x="1217179" y="0"/>
                  <a:pt x="271864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069E3ED-F10B-4A57-BFC3-C3B6D5BCC6C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48" r="17958" b="2"/>
          <a:stretch/>
        </p:blipFill>
        <p:spPr>
          <a:xfrm>
            <a:off x="7399326" y="3086207"/>
            <a:ext cx="4792674" cy="3781268"/>
          </a:xfrm>
          <a:custGeom>
            <a:avLst/>
            <a:gdLst>
              <a:gd name="connsiteX0" fmla="*/ 2554615 w 4792674"/>
              <a:gd name="connsiteY0" fmla="*/ 0 h 3781268"/>
              <a:gd name="connsiteX1" fmla="*/ 4672942 w 4792674"/>
              <a:gd name="connsiteY1" fmla="*/ 1126306 h 3781268"/>
              <a:gd name="connsiteX2" fmla="*/ 4792674 w 4792674"/>
              <a:gd name="connsiteY2" fmla="*/ 1323391 h 3781268"/>
              <a:gd name="connsiteX3" fmla="*/ 4792674 w 4792674"/>
              <a:gd name="connsiteY3" fmla="*/ 3781268 h 3781268"/>
              <a:gd name="connsiteX4" fmla="*/ 313779 w 4792674"/>
              <a:gd name="connsiteY4" fmla="*/ 3781268 h 3781268"/>
              <a:gd name="connsiteX5" fmla="*/ 308328 w 4792674"/>
              <a:gd name="connsiteY5" fmla="*/ 3772297 h 3781268"/>
              <a:gd name="connsiteX6" fmla="*/ 0 w 4792674"/>
              <a:gd name="connsiteY6" fmla="*/ 2554615 h 3781268"/>
              <a:gd name="connsiteX7" fmla="*/ 2554615 w 4792674"/>
              <a:gd name="connsiteY7" fmla="*/ 0 h 3781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92674" h="3781268">
                <a:moveTo>
                  <a:pt x="2554615" y="0"/>
                </a:moveTo>
                <a:cubicBezTo>
                  <a:pt x="3436412" y="0"/>
                  <a:pt x="4213859" y="446774"/>
                  <a:pt x="4672942" y="1126306"/>
                </a:cubicBezTo>
                <a:lnTo>
                  <a:pt x="4792674" y="1323391"/>
                </a:lnTo>
                <a:lnTo>
                  <a:pt x="4792674" y="3781268"/>
                </a:lnTo>
                <a:lnTo>
                  <a:pt x="313779" y="3781268"/>
                </a:lnTo>
                <a:lnTo>
                  <a:pt x="308328" y="3772297"/>
                </a:lnTo>
                <a:cubicBezTo>
                  <a:pt x="111694" y="3410325"/>
                  <a:pt x="0" y="2995514"/>
                  <a:pt x="0" y="2554615"/>
                </a:cubicBezTo>
                <a:cubicBezTo>
                  <a:pt x="0" y="1143740"/>
                  <a:pt x="1143740" y="0"/>
                  <a:pt x="2554615" y="0"/>
                </a:cubicBezTo>
                <a:close/>
              </a:path>
            </a:pathLst>
          </a:custGeom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8046203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4756A47-DB4A-412C-99B1-D790EA9F94A2}"/>
              </a:ext>
            </a:extLst>
          </p:cNvPr>
          <p:cNvSpPr txBox="1"/>
          <p:nvPr/>
        </p:nvSpPr>
        <p:spPr>
          <a:xfrm>
            <a:off x="961053" y="811763"/>
            <a:ext cx="45253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Before LIA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8B02EB8D-E4B3-4551-BA20-F579B3AE066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51739228"/>
              </p:ext>
            </p:extLst>
          </p:nvPr>
        </p:nvGraphicFramePr>
        <p:xfrm>
          <a:off x="0" y="0"/>
          <a:ext cx="12753975" cy="70008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8D3D4BAA-368A-4E96-8122-763499CDCC5F}"/>
              </a:ext>
            </a:extLst>
          </p:cNvPr>
          <p:cNvSpPr txBox="1"/>
          <p:nvPr/>
        </p:nvSpPr>
        <p:spPr>
          <a:xfrm>
            <a:off x="5620697" y="1978060"/>
            <a:ext cx="20807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N= </a:t>
            </a:r>
            <a:r>
              <a:rPr lang="bn-IN" sz="2400" b="1" dirty="0">
                <a:solidFill>
                  <a:schemeClr val="bg1"/>
                </a:solidFill>
              </a:rPr>
              <a:t>38</a:t>
            </a:r>
            <a:r>
              <a:rPr lang="en-US" sz="2400" b="1" dirty="0">
                <a:solidFill>
                  <a:schemeClr val="bg1"/>
                </a:solidFill>
              </a:rPr>
              <a:t> families.</a:t>
            </a:r>
          </a:p>
        </p:txBody>
      </p:sp>
    </p:spTree>
    <p:extLst>
      <p:ext uri="{BB962C8B-B14F-4D97-AF65-F5344CB8AC3E}">
        <p14:creationId xmlns:p14="http://schemas.microsoft.com/office/powerpoint/2010/main" val="16503677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4695647F-0E51-426B-91B5-59DAB9EB17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5199" y="2363193"/>
            <a:ext cx="3657600" cy="20574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84B5125-443D-4DEF-A5B5-F99D05A849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419600" cy="24860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35844D2-CF34-43DF-B43E-C5EFE2176A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8832" y="4420593"/>
            <a:ext cx="4333168" cy="243740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D221EF6-494C-4B91-AA4E-FB86C42349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0198" y="2486025"/>
            <a:ext cx="3987798" cy="224313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9A4112D-D610-408C-B3D0-40D046C9AE3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1400" y="2486025"/>
            <a:ext cx="2459236" cy="437197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39AD597-D7B4-4B69-9874-7478DD60745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3200" y="4729162"/>
            <a:ext cx="3784600" cy="212883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FC13C53-7803-4E51-9414-1AC4A8B58EE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9600" y="-95250"/>
            <a:ext cx="4588933" cy="258127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A6B305A-11C4-4ABB-8C48-5730BA2325E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4401" y="2486026"/>
            <a:ext cx="4419598" cy="248602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749B697-1DE9-45F0-ADB2-8AF73108CCD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4401" y="4972050"/>
            <a:ext cx="3280835" cy="246062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C87EB74-E14D-43DC-86F1-1E9E8CAA2F5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8533" y="0"/>
            <a:ext cx="3183467" cy="2387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816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5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"/>
                            </p:stCondLst>
                            <p:childTnLst>
                              <p:par>
                                <p:cTn id="2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54F053E-94FF-4587-9BE2-1AEF3D01AD41}"/>
              </a:ext>
            </a:extLst>
          </p:cNvPr>
          <p:cNvSpPr txBox="1"/>
          <p:nvPr/>
        </p:nvSpPr>
        <p:spPr>
          <a:xfrm>
            <a:off x="2370667" y="2187743"/>
            <a:ext cx="5293449" cy="24825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 you!</a:t>
            </a:r>
          </a:p>
        </p:txBody>
      </p:sp>
      <p:pic>
        <p:nvPicPr>
          <p:cNvPr id="7" name="Graphic 6" descr="Smiling Face with No Fill">
            <a:extLst>
              <a:ext uri="{FF2B5EF4-FFF2-40B4-BE49-F238E27FC236}">
                <a16:creationId xmlns:a16="http://schemas.microsoft.com/office/drawing/2014/main" id="{68E97D5D-6775-4C03-A082-CBEBE19EE0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201" y="2743201"/>
            <a:ext cx="1371600" cy="1371600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2CBD0DB3-9202-495F-A984-259A650A5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41431" y="816337"/>
            <a:ext cx="5225327" cy="5225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0983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C7340177-79A4-4D01-B40D-1C095FC70954}"/>
              </a:ext>
            </a:extLst>
          </p:cNvPr>
          <p:cNvGraphicFramePr/>
          <p:nvPr>
            <p:extLst/>
          </p:nvPr>
        </p:nvGraphicFramePr>
        <p:xfrm>
          <a:off x="2330128" y="1331259"/>
          <a:ext cx="7526566" cy="51163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B392376D-5402-43B8-A1C5-1B6506F727CF}"/>
              </a:ext>
            </a:extLst>
          </p:cNvPr>
          <p:cNvSpPr txBox="1"/>
          <p:nvPr/>
        </p:nvSpPr>
        <p:spPr>
          <a:xfrm>
            <a:off x="3550023" y="410383"/>
            <a:ext cx="52846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Bahnschrift SemiBold" panose="020B0502040204020203" pitchFamily="34" charset="0"/>
                <a:ea typeface="+mn-ea"/>
                <a:cs typeface="+mn-cs"/>
              </a:rPr>
              <a:t>Team Members</a:t>
            </a:r>
          </a:p>
        </p:txBody>
      </p:sp>
    </p:spTree>
    <p:extLst>
      <p:ext uri="{BB962C8B-B14F-4D97-AF65-F5344CB8AC3E}">
        <p14:creationId xmlns:p14="http://schemas.microsoft.com/office/powerpoint/2010/main" val="959468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8C4DDCBA-F3D7-4E71-8F73-95722517017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graphicEl>
                                              <a:dgm id="{8C4DDCBA-F3D7-4E71-8F73-95722517017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graphicEl>
                                              <a:dgm id="{8C4DDCBA-F3D7-4E71-8F73-95722517017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885D5896-6698-4684-8FB3-3A945CD0CC3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>
                                            <p:graphicEl>
                                              <a:dgm id="{885D5896-6698-4684-8FB3-3A945CD0CC3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>
                                            <p:graphicEl>
                                              <a:dgm id="{885D5896-6698-4684-8FB3-3A945CD0CC3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FC9C8647-2AA5-4D90-972E-07891342180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">
                                            <p:graphicEl>
                                              <a:dgm id="{FC9C8647-2AA5-4D90-972E-07891342180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">
                                            <p:graphicEl>
                                              <a:dgm id="{FC9C8647-2AA5-4D90-972E-07891342180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002F2289-1ED3-4FC7-9BD7-B2EDA3A13A0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graphicEl>
                                              <a:dgm id="{002F2289-1ED3-4FC7-9BD7-B2EDA3A13A0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graphicEl>
                                              <a:dgm id="{002F2289-1ED3-4FC7-9BD7-B2EDA3A13A0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FFF1330-67DD-46A9-BD26-653AB005285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">
                                            <p:graphicEl>
                                              <a:dgm id="{7FFF1330-67DD-46A9-BD26-653AB005285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">
                                            <p:graphicEl>
                                              <a:dgm id="{7FFF1330-67DD-46A9-BD26-653AB005285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EC97EE08-DB3A-41C1-BBEC-CCDFD78AEF1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">
                                            <p:graphicEl>
                                              <a:dgm id="{EC97EE08-DB3A-41C1-BBEC-CCDFD78AEF1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">
                                            <p:graphicEl>
                                              <a:dgm id="{EC97EE08-DB3A-41C1-BBEC-CCDFD78AEF1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A6691B01-77FA-42D5-8AA3-C46AAB92300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graphicEl>
                                              <a:dgm id="{A6691B01-77FA-42D5-8AA3-C46AAB92300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>
                                            <p:graphicEl>
                                              <a:dgm id="{A6691B01-77FA-42D5-8AA3-C46AAB92300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D9ABCA2F-4D2A-4AF1-AF83-F21B1B7BA36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">
                                            <p:graphicEl>
                                              <a:dgm id="{D9ABCA2F-4D2A-4AF1-AF83-F21B1B7BA36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">
                                            <p:graphicEl>
                                              <a:dgm id="{D9ABCA2F-4D2A-4AF1-AF83-F21B1B7BA36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9F3DB4FA-BC88-4176-B3CF-BC925538A17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">
                                            <p:graphicEl>
                                              <a:dgm id="{9F3DB4FA-BC88-4176-B3CF-BC925538A17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">
                                            <p:graphicEl>
                                              <a:dgm id="{9F3DB4FA-BC88-4176-B3CF-BC925538A17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733261B-1200-4A9D-9DFC-9393F3A1B8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">
                                            <p:graphicEl>
                                              <a:dgm id="{6733261B-1200-4A9D-9DFC-9393F3A1B8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">
                                            <p:graphicEl>
                                              <a:dgm id="{6733261B-1200-4A9D-9DFC-9393F3A1B8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A5CE3253-C042-40A3-9240-98DC536F4C6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">
                                            <p:graphicEl>
                                              <a:dgm id="{A5CE3253-C042-40A3-9240-98DC536F4C6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">
                                            <p:graphicEl>
                                              <a:dgm id="{A5CE3253-C042-40A3-9240-98DC536F4C6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DB50DA20-AA28-4EF4-8224-A4DF4D21044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">
                                            <p:graphicEl>
                                              <a:dgm id="{DB50DA20-AA28-4EF4-8224-A4DF4D21044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">
                                            <p:graphicEl>
                                              <a:dgm id="{DB50DA20-AA28-4EF4-8224-A4DF4D21044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FB0B022-C922-4A7A-A5F7-F541F31E6E7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">
                                            <p:graphicEl>
                                              <a:dgm id="{BFB0B022-C922-4A7A-A5F7-F541F31E6E7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">
                                            <p:graphicEl>
                                              <a:dgm id="{BFB0B022-C922-4A7A-A5F7-F541F31E6E7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5EA726EA-22B0-4D58-9BDA-3F094647F2B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">
                                            <p:graphicEl>
                                              <a:dgm id="{5EA726EA-22B0-4D58-9BDA-3F094647F2B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">
                                            <p:graphicEl>
                                              <a:dgm id="{5EA726EA-22B0-4D58-9BDA-3F094647F2B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A1BC6820-AD59-4B84-9353-3CDC87222A7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">
                                            <p:graphicEl>
                                              <a:dgm id="{A1BC6820-AD59-4B84-9353-3CDC87222A7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">
                                            <p:graphicEl>
                                              <a:dgm id="{A1BC6820-AD59-4B84-9353-3CDC87222A7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99FDF851-9FC0-4A4D-8929-A5537F4BF8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">
                                            <p:graphicEl>
                                              <a:dgm id="{99FDF851-9FC0-4A4D-8929-A5537F4BF8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">
                                            <p:graphicEl>
                                              <a:dgm id="{99FDF851-9FC0-4A4D-8929-A5537F4BF8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Sub>
          <a:bldDgm bld="one"/>
        </p:bldSub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D0FD7F1-955C-41DC-81C0-656A4549AF25}"/>
              </a:ext>
            </a:extLst>
          </p:cNvPr>
          <p:cNvSpPr txBox="1"/>
          <p:nvPr/>
        </p:nvSpPr>
        <p:spPr>
          <a:xfrm>
            <a:off x="2555631" y="1441938"/>
            <a:ext cx="7080738" cy="39741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Bahnschrift SemiBold" panose="020B0502040204020203" pitchFamily="34" charset="0"/>
                <a:ea typeface="+mn-ea"/>
                <a:cs typeface="+mn-cs"/>
              </a:rPr>
              <a:t>Tulatuli</a:t>
            </a:r>
            <a:r>
              <a:rPr kumimoji="0" lang="en-US" sz="6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Bahnschrift SemiBold" panose="020B0502040204020203" pitchFamily="34" charset="0"/>
                <a:ea typeface="+mn-ea"/>
                <a:cs typeface="+mn-cs"/>
              </a:rPr>
              <a:t> Area</a:t>
            </a:r>
          </a:p>
          <a:p>
            <a:pPr marL="0" marR="0" lvl="0" indent="-22860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95000"/>
                  <a:lumOff val="5000"/>
                </a:prstClr>
              </a:solidFill>
              <a:effectLst/>
              <a:uLnTx/>
              <a:uFillTx/>
              <a:latin typeface="Bahnschrift SemiBold" panose="020B0502040204020203" pitchFamily="34" charset="0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Bahnschrift SemiBold" panose="020B0502040204020203" pitchFamily="34" charset="0"/>
                <a:ea typeface="+mn-ea"/>
                <a:cs typeface="+mn-cs"/>
              </a:rPr>
              <a:t>8no. </a:t>
            </a:r>
            <a:r>
              <a:rPr kumimoji="0" 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Bahnschrift SemiBold" panose="020B0502040204020203" pitchFamily="34" charset="0"/>
                <a:ea typeface="+mn-ea"/>
                <a:cs typeface="+mn-cs"/>
              </a:rPr>
              <a:t>Shulokbohor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Bahnschrift SemiBold" panose="020B0502040204020203" pitchFamily="34" charset="0"/>
                <a:ea typeface="+mn-ea"/>
                <a:cs typeface="+mn-cs"/>
              </a:rPr>
              <a:t> ward, </a:t>
            </a:r>
            <a:r>
              <a:rPr kumimoji="0" 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Bahnschrift SemiBold" panose="020B0502040204020203" pitchFamily="34" charset="0"/>
                <a:ea typeface="+mn-ea"/>
                <a:cs typeface="+mn-cs"/>
              </a:rPr>
              <a:t>Chattogram</a:t>
            </a:r>
            <a:r>
              <a:rPr kumimoji="0" lang="en-US" sz="5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Bahnschrift SemiBold" panose="020B0502040204020203" pitchFamily="34" charset="0"/>
                <a:ea typeface="+mn-ea"/>
                <a:cs typeface="+mn-cs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456430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500" advClick="0">
        <p14:reveal/>
      </p:transition>
    </mc:Choice>
    <mc:Fallback xmlns="">
      <p:transition spd="slow" advClick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person, tennis, man, player&#10;&#10;Description automatically generated">
            <a:extLst>
              <a:ext uri="{FF2B5EF4-FFF2-40B4-BE49-F238E27FC236}">
                <a16:creationId xmlns:a16="http://schemas.microsoft.com/office/drawing/2014/main" id="{42CB1FE5-BDDB-43CE-A45B-19706C8571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298" y="279358"/>
            <a:ext cx="12218298" cy="6094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3624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8D5AB3-1695-47E1-A604-EDD75EF8E703}"/>
              </a:ext>
            </a:extLst>
          </p:cNvPr>
          <p:cNvSpPr txBox="1"/>
          <p:nvPr/>
        </p:nvSpPr>
        <p:spPr>
          <a:xfrm>
            <a:off x="762001" y="803325"/>
            <a:ext cx="531453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100" b="1" dirty="0">
                <a:latin typeface="+mj-lt"/>
                <a:ea typeface="+mj-ea"/>
                <a:cs typeface="+mj-cs"/>
              </a:rPr>
              <a:t>Day: 1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100" b="1" dirty="0">
                <a:latin typeface="+mj-lt"/>
                <a:ea typeface="+mj-ea"/>
                <a:cs typeface="+mj-cs"/>
              </a:rPr>
              <a:t>19</a:t>
            </a:r>
            <a:r>
              <a:rPr lang="en-US" sz="4100" b="1" baseline="30000" dirty="0">
                <a:latin typeface="+mj-lt"/>
                <a:ea typeface="+mj-ea"/>
                <a:cs typeface="+mj-cs"/>
              </a:rPr>
              <a:t>th</a:t>
            </a:r>
            <a:r>
              <a:rPr lang="en-US" sz="4100" b="1" dirty="0">
                <a:latin typeface="+mj-lt"/>
                <a:ea typeface="+mj-ea"/>
                <a:cs typeface="+mj-cs"/>
              </a:rPr>
              <a:t> April 2019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FC82E2-3AF4-4A3D-94C7-21EB540DC473}"/>
              </a:ext>
            </a:extLst>
          </p:cNvPr>
          <p:cNvSpPr txBox="1"/>
          <p:nvPr/>
        </p:nvSpPr>
        <p:spPr>
          <a:xfrm>
            <a:off x="762000" y="2279018"/>
            <a:ext cx="5314543" cy="33759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b="1" u="sng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Activities: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/>
              <a:t>Cleaning seminar room.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/>
              <a:t>Informing community people about our project and inviting them to take part in our LIA. </a:t>
            </a:r>
            <a:endParaRPr lang="en-US" sz="3200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B226D8-A696-4050-BB44-9F17507BA1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024" b="35523"/>
          <a:stretch/>
        </p:blipFill>
        <p:spPr>
          <a:xfrm>
            <a:off x="6750141" y="-2"/>
            <a:ext cx="5441859" cy="5654940"/>
          </a:xfrm>
          <a:custGeom>
            <a:avLst/>
            <a:gdLst>
              <a:gd name="connsiteX0" fmla="*/ 1041368 w 5441859"/>
              <a:gd name="connsiteY0" fmla="*/ 0 h 5654940"/>
              <a:gd name="connsiteX1" fmla="*/ 5441859 w 5441859"/>
              <a:gd name="connsiteY1" fmla="*/ 0 h 5654940"/>
              <a:gd name="connsiteX2" fmla="*/ 5441859 w 5441859"/>
              <a:gd name="connsiteY2" fmla="*/ 4820612 h 5654940"/>
              <a:gd name="connsiteX3" fmla="*/ 5285166 w 5441859"/>
              <a:gd name="connsiteY3" fmla="*/ 4957981 h 5654940"/>
              <a:gd name="connsiteX4" fmla="*/ 3267719 w 5441859"/>
              <a:gd name="connsiteY4" fmla="*/ 5654940 h 5654940"/>
              <a:gd name="connsiteX5" fmla="*/ 0 w 5441859"/>
              <a:gd name="connsiteY5" fmla="*/ 2387221 h 5654940"/>
              <a:gd name="connsiteX6" fmla="*/ 957093 w 5441859"/>
              <a:gd name="connsiteY6" fmla="*/ 76595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697253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D84B463-9660-43B0-91AE-BE89EEB02932}"/>
              </a:ext>
            </a:extLst>
          </p:cNvPr>
          <p:cNvSpPr txBox="1"/>
          <p:nvPr/>
        </p:nvSpPr>
        <p:spPr>
          <a:xfrm>
            <a:off x="655320" y="365125"/>
            <a:ext cx="5120114" cy="169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latin typeface="+mj-lt"/>
                <a:ea typeface="+mj-ea"/>
                <a:cs typeface="+mj-cs"/>
              </a:rPr>
              <a:t>Day 2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latin typeface="+mj-lt"/>
                <a:ea typeface="+mj-ea"/>
                <a:cs typeface="+mj-cs"/>
              </a:rPr>
              <a:t>20</a:t>
            </a:r>
            <a:r>
              <a:rPr lang="en-US" sz="4400" baseline="30000" dirty="0">
                <a:latin typeface="+mj-lt"/>
                <a:ea typeface="+mj-ea"/>
                <a:cs typeface="+mj-cs"/>
              </a:rPr>
              <a:t>th</a:t>
            </a:r>
            <a:r>
              <a:rPr lang="en-US" sz="4400" dirty="0">
                <a:latin typeface="+mj-lt"/>
                <a:ea typeface="+mj-ea"/>
                <a:cs typeface="+mj-cs"/>
              </a:rPr>
              <a:t> April 2019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4A809D5-3600-46D4-A466-67F2349A5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5720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E3EFD509-2BB3-40B8-B81E-A4DAD6C48A9B}"/>
              </a:ext>
            </a:extLst>
          </p:cNvPr>
          <p:cNvSpPr txBox="1"/>
          <p:nvPr/>
        </p:nvSpPr>
        <p:spPr>
          <a:xfrm>
            <a:off x="655321" y="2575034"/>
            <a:ext cx="5120113" cy="15588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b="1" dirty="0"/>
              <a:t>Activities: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Ice-breaking session with the children. About 55 children participated.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6572E2A-3C75-4AC4-A9F4-6FD7517C5E1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83" r="30936"/>
          <a:stretch/>
        </p:blipFill>
        <p:spPr>
          <a:xfrm>
            <a:off x="6240799" y="13"/>
            <a:ext cx="6313150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A42BA66-35B4-40AA-B071-71D295A0382F}"/>
              </a:ext>
            </a:extLst>
          </p:cNvPr>
          <p:cNvSpPr txBox="1"/>
          <p:nvPr/>
        </p:nvSpPr>
        <p:spPr>
          <a:xfrm>
            <a:off x="655320" y="4067175"/>
            <a:ext cx="48501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Challenges we faced: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Handling those kids properly.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Distributing snacks to them.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Complaints due to noise from adjacent school teacher.</a:t>
            </a:r>
          </a:p>
        </p:txBody>
      </p:sp>
    </p:spTree>
    <p:extLst>
      <p:ext uri="{BB962C8B-B14F-4D97-AF65-F5344CB8AC3E}">
        <p14:creationId xmlns:p14="http://schemas.microsoft.com/office/powerpoint/2010/main" val="28457397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EE2EE62-D5BC-4A66-B31E-58C64B10F7B3}"/>
              </a:ext>
            </a:extLst>
          </p:cNvPr>
          <p:cNvSpPr txBox="1"/>
          <p:nvPr/>
        </p:nvSpPr>
        <p:spPr>
          <a:xfrm>
            <a:off x="762001" y="803325"/>
            <a:ext cx="531453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100" b="1" dirty="0">
                <a:latin typeface="+mj-lt"/>
                <a:ea typeface="+mj-ea"/>
                <a:cs typeface="+mj-cs"/>
              </a:rPr>
              <a:t>Day: 3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100" b="1" dirty="0">
                <a:latin typeface="+mj-lt"/>
                <a:ea typeface="+mj-ea"/>
                <a:cs typeface="+mj-cs"/>
              </a:rPr>
              <a:t> 22</a:t>
            </a:r>
            <a:r>
              <a:rPr lang="en-US" sz="4100" b="1" baseline="30000" dirty="0">
                <a:latin typeface="+mj-lt"/>
                <a:ea typeface="+mj-ea"/>
                <a:cs typeface="+mj-cs"/>
              </a:rPr>
              <a:t>nd</a:t>
            </a:r>
            <a:r>
              <a:rPr lang="en-US" sz="4100" b="1" dirty="0">
                <a:latin typeface="+mj-lt"/>
                <a:ea typeface="+mj-ea"/>
                <a:cs typeface="+mj-cs"/>
              </a:rPr>
              <a:t> April 2019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7FC569-EF70-4198-8CF7-81BB61096820}"/>
              </a:ext>
            </a:extLst>
          </p:cNvPr>
          <p:cNvSpPr txBox="1"/>
          <p:nvPr/>
        </p:nvSpPr>
        <p:spPr>
          <a:xfrm>
            <a:off x="762000" y="2827337"/>
            <a:ext cx="5820780" cy="341153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500" b="1" dirty="0"/>
              <a:t>Activities: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000" dirty="0"/>
              <a:t>Finished the incomplete ice-breaking session.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000" dirty="0"/>
              <a:t>Arranged some fun activities for the kids.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000" dirty="0"/>
              <a:t>Education awareness based discussion.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000" dirty="0"/>
              <a:t>Distributed exciting gifts. 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781987-284F-41A2-8744-300B6CCE149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08" r="3619" b="1"/>
          <a:stretch/>
        </p:blipFill>
        <p:spPr>
          <a:xfrm>
            <a:off x="6750141" y="-2"/>
            <a:ext cx="5441859" cy="5654940"/>
          </a:xfrm>
          <a:custGeom>
            <a:avLst/>
            <a:gdLst>
              <a:gd name="connsiteX0" fmla="*/ 1041368 w 5441859"/>
              <a:gd name="connsiteY0" fmla="*/ 0 h 5654940"/>
              <a:gd name="connsiteX1" fmla="*/ 5441859 w 5441859"/>
              <a:gd name="connsiteY1" fmla="*/ 0 h 5654940"/>
              <a:gd name="connsiteX2" fmla="*/ 5441859 w 5441859"/>
              <a:gd name="connsiteY2" fmla="*/ 4820612 h 5654940"/>
              <a:gd name="connsiteX3" fmla="*/ 5285166 w 5441859"/>
              <a:gd name="connsiteY3" fmla="*/ 4957981 h 5654940"/>
              <a:gd name="connsiteX4" fmla="*/ 3267719 w 5441859"/>
              <a:gd name="connsiteY4" fmla="*/ 5654940 h 5654940"/>
              <a:gd name="connsiteX5" fmla="*/ 0 w 5441859"/>
              <a:gd name="connsiteY5" fmla="*/ 2387221 h 5654940"/>
              <a:gd name="connsiteX6" fmla="*/ 957093 w 5441859"/>
              <a:gd name="connsiteY6" fmla="*/ 76595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1892591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7BD666C-0ACA-4C22-A59F-CC2D827EA559}"/>
              </a:ext>
            </a:extLst>
          </p:cNvPr>
          <p:cNvSpPr/>
          <p:nvPr/>
        </p:nvSpPr>
        <p:spPr>
          <a:xfrm>
            <a:off x="699213" y="619125"/>
            <a:ext cx="7149387" cy="10556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 dirty="0"/>
              <a:t>Day: 4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 dirty="0"/>
              <a:t>24</a:t>
            </a:r>
            <a:r>
              <a:rPr lang="en-US" sz="3200" b="1" baseline="30000" dirty="0"/>
              <a:t>th</a:t>
            </a:r>
            <a:r>
              <a:rPr lang="en-US" sz="3200" b="1" dirty="0"/>
              <a:t> April 2019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D48E88-1115-48F4-B5B7-09BC2BE0F2B7}"/>
              </a:ext>
            </a:extLst>
          </p:cNvPr>
          <p:cNvSpPr txBox="1"/>
          <p:nvPr/>
        </p:nvSpPr>
        <p:spPr>
          <a:xfrm>
            <a:off x="699213" y="1866900"/>
            <a:ext cx="429188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Activities: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Session about hygiene and basic health issues by a doctor.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Free health check-ups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6F45486-88E0-455A-99D4-51DDE986F1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2887" y="1216672"/>
            <a:ext cx="5549900" cy="4162425"/>
          </a:xfrm>
          <a:prstGeom prst="ellipse">
            <a:avLst/>
          </a:prstGeom>
          <a:ln w="76200">
            <a:solidFill>
              <a:schemeClr val="bg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0EE5A0A-DFA6-4BE6-A918-598B2769C0DB}"/>
              </a:ext>
            </a:extLst>
          </p:cNvPr>
          <p:cNvSpPr txBox="1"/>
          <p:nvPr/>
        </p:nvSpPr>
        <p:spPr>
          <a:xfrm>
            <a:off x="699213" y="3743325"/>
            <a:ext cx="524367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Challenges we faced: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To bring community people to the session.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Other community service committee used the half part of our seminar room.</a:t>
            </a:r>
          </a:p>
        </p:txBody>
      </p:sp>
    </p:spTree>
    <p:extLst>
      <p:ext uri="{BB962C8B-B14F-4D97-AF65-F5344CB8AC3E}">
        <p14:creationId xmlns:p14="http://schemas.microsoft.com/office/powerpoint/2010/main" val="27184227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DE09615D-24FD-4086-87D4-3BC6FF4383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48309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2CD1987F-8813-4F4A-BE57-BB00FB4F08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E5C771A-27A6-40FD-9C88-2947C7C0164D}"/>
              </a:ext>
            </a:extLst>
          </p:cNvPr>
          <p:cNvSpPr txBox="1"/>
          <p:nvPr/>
        </p:nvSpPr>
        <p:spPr>
          <a:xfrm>
            <a:off x="6738267" y="802955"/>
            <a:ext cx="4333814" cy="14540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1" kern="1200" dirty="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Day: 5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1" kern="1200" dirty="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25</a:t>
            </a:r>
            <a:r>
              <a:rPr lang="en-US" sz="3600" b="1" kern="1200" baseline="30000" dirty="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th</a:t>
            </a:r>
            <a:r>
              <a:rPr lang="en-US" sz="3600" b="1" kern="1200" dirty="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 April 2019</a:t>
            </a:r>
          </a:p>
        </p:txBody>
      </p:sp>
      <p:sp>
        <p:nvSpPr>
          <p:cNvPr id="51" name="Freeform 67">
            <a:extLst>
              <a:ext uri="{FF2B5EF4-FFF2-40B4-BE49-F238E27FC236}">
                <a16:creationId xmlns:a16="http://schemas.microsoft.com/office/drawing/2014/main" id="{68C00EAE-4816-44D0-8DA9-3F070179BA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153036"/>
            <a:ext cx="3242130" cy="2704964"/>
          </a:xfrm>
          <a:custGeom>
            <a:avLst/>
            <a:gdLst>
              <a:gd name="connsiteX0" fmla="*/ 1465277 w 3242130"/>
              <a:gd name="connsiteY0" fmla="*/ 0 h 2704964"/>
              <a:gd name="connsiteX1" fmla="*/ 3242130 w 3242130"/>
              <a:gd name="connsiteY1" fmla="*/ 1776853 h 2704964"/>
              <a:gd name="connsiteX2" fmla="*/ 3027674 w 3242130"/>
              <a:gd name="connsiteY2" fmla="*/ 2623807 h 2704964"/>
              <a:gd name="connsiteX3" fmla="*/ 2978369 w 3242130"/>
              <a:gd name="connsiteY3" fmla="*/ 2704964 h 2704964"/>
              <a:gd name="connsiteX4" fmla="*/ 0 w 3242130"/>
              <a:gd name="connsiteY4" fmla="*/ 2704964 h 2704964"/>
              <a:gd name="connsiteX5" fmla="*/ 0 w 3242130"/>
              <a:gd name="connsiteY5" fmla="*/ 772542 h 2704964"/>
              <a:gd name="connsiteX6" fmla="*/ 94171 w 3242130"/>
              <a:gd name="connsiteY6" fmla="*/ 646610 h 2704964"/>
              <a:gd name="connsiteX7" fmla="*/ 1465277 w 3242130"/>
              <a:gd name="connsiteY7" fmla="*/ 0 h 27049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42130" h="2704964">
                <a:moveTo>
                  <a:pt x="1465277" y="0"/>
                </a:moveTo>
                <a:cubicBezTo>
                  <a:pt x="2446606" y="0"/>
                  <a:pt x="3242130" y="795524"/>
                  <a:pt x="3242130" y="1776853"/>
                </a:cubicBezTo>
                <a:cubicBezTo>
                  <a:pt x="3242130" y="2083519"/>
                  <a:pt x="3164442" y="2372039"/>
                  <a:pt x="3027674" y="2623807"/>
                </a:cubicBezTo>
                <a:lnTo>
                  <a:pt x="2978369" y="2704964"/>
                </a:lnTo>
                <a:lnTo>
                  <a:pt x="0" y="2704964"/>
                </a:lnTo>
                <a:lnTo>
                  <a:pt x="0" y="772542"/>
                </a:lnTo>
                <a:lnTo>
                  <a:pt x="94171" y="646610"/>
                </a:lnTo>
                <a:cubicBezTo>
                  <a:pt x="420072" y="251709"/>
                  <a:pt x="913280" y="0"/>
                  <a:pt x="1465277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D5391212-5277-4C05-9E96-E724C9611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75971" y="2816635"/>
            <a:ext cx="2865340" cy="2865340"/>
          </a:xfrm>
          <a:prstGeom prst="ellipse">
            <a:avLst/>
          </a:pr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Freeform 65">
            <a:extLst>
              <a:ext uri="{FF2B5EF4-FFF2-40B4-BE49-F238E27FC236}">
                <a16:creationId xmlns:a16="http://schemas.microsoft.com/office/drawing/2014/main" id="{0B331F10-0144-4133-AB48-EDEFB35465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090921" cy="3465906"/>
          </a:xfrm>
          <a:custGeom>
            <a:avLst/>
            <a:gdLst>
              <a:gd name="connsiteX0" fmla="*/ 0 w 4090921"/>
              <a:gd name="connsiteY0" fmla="*/ 0 h 3465906"/>
              <a:gd name="connsiteX1" fmla="*/ 3746474 w 4090921"/>
              <a:gd name="connsiteY1" fmla="*/ 0 h 3465906"/>
              <a:gd name="connsiteX2" fmla="*/ 3817144 w 4090921"/>
              <a:gd name="connsiteY2" fmla="*/ 116327 h 3465906"/>
              <a:gd name="connsiteX3" fmla="*/ 4090921 w 4090921"/>
              <a:gd name="connsiteY3" fmla="*/ 1197557 h 3465906"/>
              <a:gd name="connsiteX4" fmla="*/ 1822572 w 4090921"/>
              <a:gd name="connsiteY4" fmla="*/ 3465906 h 3465906"/>
              <a:gd name="connsiteX5" fmla="*/ 72204 w 4090921"/>
              <a:gd name="connsiteY5" fmla="*/ 2640438 h 3465906"/>
              <a:gd name="connsiteX6" fmla="*/ 0 w 4090921"/>
              <a:gd name="connsiteY6" fmla="*/ 2543882 h 3465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90921" h="3465906">
                <a:moveTo>
                  <a:pt x="0" y="0"/>
                </a:moveTo>
                <a:lnTo>
                  <a:pt x="3746474" y="0"/>
                </a:lnTo>
                <a:lnTo>
                  <a:pt x="3817144" y="116327"/>
                </a:lnTo>
                <a:cubicBezTo>
                  <a:pt x="3991744" y="437737"/>
                  <a:pt x="4090921" y="806065"/>
                  <a:pt x="4090921" y="1197557"/>
                </a:cubicBezTo>
                <a:cubicBezTo>
                  <a:pt x="4090921" y="2450332"/>
                  <a:pt x="3075348" y="3465906"/>
                  <a:pt x="1822572" y="3465906"/>
                </a:cubicBezTo>
                <a:cubicBezTo>
                  <a:pt x="1117886" y="3465906"/>
                  <a:pt x="488252" y="3144572"/>
                  <a:pt x="72204" y="2640438"/>
                </a:cubicBezTo>
                <a:lnTo>
                  <a:pt x="0" y="2543882"/>
                </a:ln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3ED2C5-C6AF-49D8-8D7B-83A82C5297B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53" r="13950" b="-3"/>
          <a:stretch/>
        </p:blipFill>
        <p:spPr>
          <a:xfrm>
            <a:off x="20" y="4310923"/>
            <a:ext cx="3083422" cy="2547077"/>
          </a:xfrm>
          <a:custGeom>
            <a:avLst/>
            <a:gdLst>
              <a:gd name="connsiteX0" fmla="*/ 1464476 w 3083442"/>
              <a:gd name="connsiteY0" fmla="*/ 0 h 2547077"/>
              <a:gd name="connsiteX1" fmla="*/ 3083442 w 3083442"/>
              <a:gd name="connsiteY1" fmla="*/ 1618966 h 2547077"/>
              <a:gd name="connsiteX2" fmla="*/ 2806948 w 3083442"/>
              <a:gd name="connsiteY2" fmla="*/ 2524145 h 2547077"/>
              <a:gd name="connsiteX3" fmla="*/ 2789800 w 3083442"/>
              <a:gd name="connsiteY3" fmla="*/ 2547077 h 2547077"/>
              <a:gd name="connsiteX4" fmla="*/ 139152 w 3083442"/>
              <a:gd name="connsiteY4" fmla="*/ 2547077 h 2547077"/>
              <a:gd name="connsiteX5" fmla="*/ 122004 w 3083442"/>
              <a:gd name="connsiteY5" fmla="*/ 2524145 h 2547077"/>
              <a:gd name="connsiteX6" fmla="*/ 40911 w 3083442"/>
              <a:gd name="connsiteY6" fmla="*/ 2390661 h 2547077"/>
              <a:gd name="connsiteX7" fmla="*/ 0 w 3083442"/>
              <a:gd name="connsiteY7" fmla="*/ 2305737 h 2547077"/>
              <a:gd name="connsiteX8" fmla="*/ 0 w 3083442"/>
              <a:gd name="connsiteY8" fmla="*/ 932195 h 2547077"/>
              <a:gd name="connsiteX9" fmla="*/ 40911 w 3083442"/>
              <a:gd name="connsiteY9" fmla="*/ 847271 h 2547077"/>
              <a:gd name="connsiteX10" fmla="*/ 1464476 w 3083442"/>
              <a:gd name="connsiteY10" fmla="*/ 0 h 2547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083442" h="2547077">
                <a:moveTo>
                  <a:pt x="1464476" y="0"/>
                </a:moveTo>
                <a:cubicBezTo>
                  <a:pt x="2358607" y="0"/>
                  <a:pt x="3083442" y="724836"/>
                  <a:pt x="3083442" y="1618966"/>
                </a:cubicBezTo>
                <a:cubicBezTo>
                  <a:pt x="3083442" y="1954265"/>
                  <a:pt x="2981512" y="2265757"/>
                  <a:pt x="2806948" y="2524145"/>
                </a:cubicBezTo>
                <a:lnTo>
                  <a:pt x="2789800" y="2547077"/>
                </a:lnTo>
                <a:lnTo>
                  <a:pt x="139152" y="2547077"/>
                </a:lnTo>
                <a:lnTo>
                  <a:pt x="122004" y="2524145"/>
                </a:lnTo>
                <a:cubicBezTo>
                  <a:pt x="92910" y="2481081"/>
                  <a:pt x="65834" y="2436541"/>
                  <a:pt x="40911" y="2390661"/>
                </a:cubicBezTo>
                <a:lnTo>
                  <a:pt x="0" y="2305737"/>
                </a:lnTo>
                <a:lnTo>
                  <a:pt x="0" y="932195"/>
                </a:lnTo>
                <a:lnTo>
                  <a:pt x="40911" y="847271"/>
                </a:lnTo>
                <a:cubicBezTo>
                  <a:pt x="315065" y="342598"/>
                  <a:pt x="849762" y="0"/>
                  <a:pt x="1464476" y="0"/>
                </a:cubicBezTo>
                <a:close/>
              </a:path>
            </a:pathLst>
          </a:custGeom>
          <a:effectLst>
            <a:softEdge rad="0"/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86C4F34-6473-494D-9081-2FADE77EF0F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88" r="-3" b="36560"/>
          <a:stretch/>
        </p:blipFill>
        <p:spPr>
          <a:xfrm>
            <a:off x="3532736" y="2984162"/>
            <a:ext cx="2555402" cy="2555402"/>
          </a:xfrm>
          <a:custGeom>
            <a:avLst/>
            <a:gdLst>
              <a:gd name="connsiteX0" fmla="*/ 3028805 w 6057610"/>
              <a:gd name="connsiteY0" fmla="*/ 0 h 6057610"/>
              <a:gd name="connsiteX1" fmla="*/ 6057610 w 6057610"/>
              <a:gd name="connsiteY1" fmla="*/ 3028805 h 6057610"/>
              <a:gd name="connsiteX2" fmla="*/ 3028805 w 6057610"/>
              <a:gd name="connsiteY2" fmla="*/ 6057610 h 6057610"/>
              <a:gd name="connsiteX3" fmla="*/ 0 w 6057610"/>
              <a:gd name="connsiteY3" fmla="*/ 3028805 h 6057610"/>
              <a:gd name="connsiteX4" fmla="*/ 3028805 w 6057610"/>
              <a:gd name="connsiteY4" fmla="*/ 0 h 6057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57610" h="6057610">
                <a:moveTo>
                  <a:pt x="3028805" y="0"/>
                </a:moveTo>
                <a:cubicBezTo>
                  <a:pt x="4701568" y="0"/>
                  <a:pt x="6057610" y="1356042"/>
                  <a:pt x="6057610" y="3028805"/>
                </a:cubicBezTo>
                <a:cubicBezTo>
                  <a:pt x="6057610" y="4701568"/>
                  <a:pt x="4701568" y="6057610"/>
                  <a:pt x="3028805" y="6057610"/>
                </a:cubicBezTo>
                <a:cubicBezTo>
                  <a:pt x="1356042" y="6057610"/>
                  <a:pt x="0" y="4701568"/>
                  <a:pt x="0" y="3028805"/>
                </a:cubicBezTo>
                <a:cubicBezTo>
                  <a:pt x="0" y="1356042"/>
                  <a:pt x="1356042" y="0"/>
                  <a:pt x="3028805" y="0"/>
                </a:cubicBezTo>
                <a:close/>
              </a:path>
            </a:pathLst>
          </a:custGeom>
          <a:effectLst>
            <a:softEdge rad="0"/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6DF7789-2758-4D50-AE63-DF4E8D2756D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02" r="16352" b="-1"/>
          <a:stretch/>
        </p:blipFill>
        <p:spPr>
          <a:xfrm>
            <a:off x="1" y="-1"/>
            <a:ext cx="3943111" cy="3318096"/>
          </a:xfrm>
          <a:custGeom>
            <a:avLst/>
            <a:gdLst>
              <a:gd name="connsiteX0" fmla="*/ 73119 w 3943111"/>
              <a:gd name="connsiteY0" fmla="*/ 0 h 3318096"/>
              <a:gd name="connsiteX1" fmla="*/ 3572026 w 3943111"/>
              <a:gd name="connsiteY1" fmla="*/ 0 h 3318096"/>
              <a:gd name="connsiteX2" fmla="*/ 3580957 w 3943111"/>
              <a:gd name="connsiteY2" fmla="*/ 11944 h 3318096"/>
              <a:gd name="connsiteX3" fmla="*/ 3943111 w 3943111"/>
              <a:gd name="connsiteY3" fmla="*/ 1197557 h 3318096"/>
              <a:gd name="connsiteX4" fmla="*/ 1822572 w 3943111"/>
              <a:gd name="connsiteY4" fmla="*/ 3318096 h 3318096"/>
              <a:gd name="connsiteX5" fmla="*/ 64188 w 3943111"/>
              <a:gd name="connsiteY5" fmla="*/ 2383171 h 3318096"/>
              <a:gd name="connsiteX6" fmla="*/ 0 w 3943111"/>
              <a:gd name="connsiteY6" fmla="*/ 2277515 h 3318096"/>
              <a:gd name="connsiteX7" fmla="*/ 0 w 3943111"/>
              <a:gd name="connsiteY7" fmla="*/ 117600 h 3318096"/>
              <a:gd name="connsiteX8" fmla="*/ 64188 w 3943111"/>
              <a:gd name="connsiteY8" fmla="*/ 11944 h 3318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43111" h="3318096">
                <a:moveTo>
                  <a:pt x="73119" y="0"/>
                </a:moveTo>
                <a:lnTo>
                  <a:pt x="3572026" y="0"/>
                </a:lnTo>
                <a:lnTo>
                  <a:pt x="3580957" y="11944"/>
                </a:lnTo>
                <a:cubicBezTo>
                  <a:pt x="3809602" y="350384"/>
                  <a:pt x="3943111" y="758379"/>
                  <a:pt x="3943111" y="1197557"/>
                </a:cubicBezTo>
                <a:cubicBezTo>
                  <a:pt x="3943111" y="2368699"/>
                  <a:pt x="2993714" y="3318096"/>
                  <a:pt x="1822572" y="3318096"/>
                </a:cubicBezTo>
                <a:cubicBezTo>
                  <a:pt x="1090609" y="3318096"/>
                  <a:pt x="445264" y="2947238"/>
                  <a:pt x="64188" y="2383171"/>
                </a:cubicBezTo>
                <a:lnTo>
                  <a:pt x="0" y="2277515"/>
                </a:lnTo>
                <a:lnTo>
                  <a:pt x="0" y="117600"/>
                </a:lnTo>
                <a:lnTo>
                  <a:pt x="64188" y="11944"/>
                </a:lnTo>
                <a:close/>
              </a:path>
            </a:pathLst>
          </a:custGeom>
          <a:effectLst>
            <a:softEdge rad="0"/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85F6C8B-1AE4-489C-B34F-2F6092C60F48}"/>
              </a:ext>
            </a:extLst>
          </p:cNvPr>
          <p:cNvSpPr txBox="1"/>
          <p:nvPr/>
        </p:nvSpPr>
        <p:spPr>
          <a:xfrm>
            <a:off x="6734684" y="2421682"/>
            <a:ext cx="4333468" cy="36392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b="1" dirty="0">
                <a:solidFill>
                  <a:srgbClr val="000000"/>
                </a:solidFill>
              </a:rPr>
              <a:t>Activities: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</a:rPr>
              <a:t>Door to door waste management awareness discussion.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</a:rPr>
              <a:t>Distributing leaflet about waste management </a:t>
            </a:r>
          </a:p>
        </p:txBody>
      </p:sp>
    </p:spTree>
    <p:extLst>
      <p:ext uri="{BB962C8B-B14F-4D97-AF65-F5344CB8AC3E}">
        <p14:creationId xmlns:p14="http://schemas.microsoft.com/office/powerpoint/2010/main" val="27506860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</TotalTime>
  <Words>290</Words>
  <Application>Microsoft Office PowerPoint</Application>
  <PresentationFormat>Widescreen</PresentationFormat>
  <Paragraphs>64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Bahnschrift SemiBold</vt:lpstr>
      <vt:lpstr>Bahnschrift SemiBold Condensed</vt:lpstr>
      <vt:lpstr>Calibri</vt:lpstr>
      <vt:lpstr>Calibri Light</vt:lpstr>
      <vt:lpstr>Office Theme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Aishwariya Roy</dc:creator>
  <cp:lastModifiedBy>Aishwariya Roy</cp:lastModifiedBy>
  <cp:revision>10</cp:revision>
  <dcterms:created xsi:type="dcterms:W3CDTF">2019-04-28T18:23:03Z</dcterms:created>
  <dcterms:modified xsi:type="dcterms:W3CDTF">2019-04-29T09:23:07Z</dcterms:modified>
</cp:coreProperties>
</file>